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Montserrat"/>
      <p:regular r:id="rId54"/>
      <p:bold r:id="rId55"/>
      <p:italic r:id="rId56"/>
      <p:boldItalic r:id="rId57"/>
    </p:embeddedFont>
    <p:embeddedFont>
      <p:font typeface="Oswald"/>
      <p:regular r:id="rId58"/>
      <p:bold r:id="rId59"/>
    </p:embeddedFont>
    <p:embeddedFont>
      <p:font typeface="Source Sans Pr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4" roundtripDataSignature="AMtx7mjqfC3Vd6VB/kgVqSb2uLkTT/wm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76FD3F6-2B2E-4B87-A6E3-063911D9184D}">
  <a:tblStyle styleId="{B76FD3F6-2B2E-4B87-A6E3-063911D9184D}"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urceSansPro-italic.fntdata"/><Relationship Id="rId61" Type="http://schemas.openxmlformats.org/officeDocument/2006/relationships/font" Target="fonts/SourceSansPro-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SourceSansPr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SansPr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bold.fntdata"/><Relationship Id="rId10" Type="http://schemas.openxmlformats.org/officeDocument/2006/relationships/slide" Target="slides/slide5.xml"/><Relationship Id="rId54" Type="http://schemas.openxmlformats.org/officeDocument/2006/relationships/font" Target="fonts/Montserrat-regular.fntdata"/><Relationship Id="rId13" Type="http://schemas.openxmlformats.org/officeDocument/2006/relationships/slide" Target="slides/slide8.xml"/><Relationship Id="rId57" Type="http://schemas.openxmlformats.org/officeDocument/2006/relationships/font" Target="fonts/Montserrat-boldItalic.fntdata"/><Relationship Id="rId12" Type="http://schemas.openxmlformats.org/officeDocument/2006/relationships/slide" Target="slides/slide7.xml"/><Relationship Id="rId56" Type="http://schemas.openxmlformats.org/officeDocument/2006/relationships/font" Target="fonts/Montserrat-italic.fntdata"/><Relationship Id="rId15" Type="http://schemas.openxmlformats.org/officeDocument/2006/relationships/slide" Target="slides/slide10.xml"/><Relationship Id="rId59" Type="http://schemas.openxmlformats.org/officeDocument/2006/relationships/font" Target="fonts/Oswald-bold.fntdata"/><Relationship Id="rId14" Type="http://schemas.openxmlformats.org/officeDocument/2006/relationships/slide" Target="slides/slide9.xml"/><Relationship Id="rId58"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0" name="Google Shape;168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8" name="Google Shape;168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33" name="Shape 33"/>
        <p:cNvGrpSpPr/>
        <p:nvPr/>
      </p:nvGrpSpPr>
      <p:grpSpPr>
        <a:xfrm>
          <a:off x="0" y="0"/>
          <a:ext cx="0" cy="0"/>
          <a:chOff x="0" y="0"/>
          <a:chExt cx="0" cy="0"/>
        </a:xfrm>
      </p:grpSpPr>
      <p:sp>
        <p:nvSpPr>
          <p:cNvPr id="34" name="Google Shape;34;p50"/>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568"/>
            </a:srgbClr>
          </a:solidFill>
          <a:ln>
            <a:noFill/>
          </a:ln>
        </p:spPr>
      </p:sp>
      <p:sp>
        <p:nvSpPr>
          <p:cNvPr id="35" name="Google Shape;35;p50"/>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36" name="Google Shape;36;p50"/>
          <p:cNvSpPr/>
          <p:nvPr/>
        </p:nvSpPr>
        <p:spPr>
          <a:xfrm rot="8100000">
            <a:off x="1847981" y="18145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0"/>
          <p:cNvSpPr/>
          <p:nvPr/>
        </p:nvSpPr>
        <p:spPr>
          <a:xfrm rot="8100000">
            <a:off x="6038981" y="20984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0"/>
          <p:cNvSpPr/>
          <p:nvPr/>
        </p:nvSpPr>
        <p:spPr>
          <a:xfrm rot="8100000">
            <a:off x="7181981" y="21317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p50"/>
          <p:cNvGrpSpPr/>
          <p:nvPr/>
        </p:nvGrpSpPr>
        <p:grpSpPr>
          <a:xfrm>
            <a:off x="-9525" y="2024075"/>
            <a:ext cx="9167825" cy="595300"/>
            <a:chOff x="-9525" y="4462475"/>
            <a:chExt cx="9167825" cy="595300"/>
          </a:xfrm>
        </p:grpSpPr>
        <p:sp>
          <p:nvSpPr>
            <p:cNvPr id="40" name="Google Shape;40;p50"/>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41" name="Google Shape;41;p50"/>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42" name="Google Shape;42;p50"/>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43" name="Google Shape;43;p50"/>
          <p:cNvGrpSpPr/>
          <p:nvPr/>
        </p:nvGrpSpPr>
        <p:grpSpPr>
          <a:xfrm>
            <a:off x="-42837" y="2005088"/>
            <a:ext cx="9229575" cy="642787"/>
            <a:chOff x="-42837" y="4443488"/>
            <a:chExt cx="9229575" cy="642787"/>
          </a:xfrm>
        </p:grpSpPr>
        <p:sp>
          <p:nvSpPr>
            <p:cNvPr id="44" name="Google Shape;44;p50"/>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0"/>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0"/>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0"/>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0"/>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0"/>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0"/>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0"/>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0"/>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0"/>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0"/>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0"/>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0"/>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0"/>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0"/>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0"/>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0"/>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0"/>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0"/>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0"/>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0"/>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0"/>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0"/>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0"/>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0"/>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50"/>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0"/>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0"/>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0"/>
          <p:cNvSpPr/>
          <p:nvPr/>
        </p:nvSpPr>
        <p:spPr>
          <a:xfrm rot="8100000">
            <a:off x="8699949" y="18907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0"/>
          <p:cNvSpPr txBox="1"/>
          <p:nvPr>
            <p:ph type="ctrTitle"/>
          </p:nvPr>
        </p:nvSpPr>
        <p:spPr>
          <a:xfrm>
            <a:off x="2847975" y="3363425"/>
            <a:ext cx="5610300" cy="115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4800"/>
              <a:buNone/>
              <a:defRPr sz="4800">
                <a:solidFill>
                  <a:srgbClr val="FFFFFF"/>
                </a:solidFill>
              </a:defRPr>
            </a:lvl1pPr>
            <a:lvl2pPr lvl="1" algn="r">
              <a:lnSpc>
                <a:spcPct val="100000"/>
              </a:lnSpc>
              <a:spcBef>
                <a:spcPts val="0"/>
              </a:spcBef>
              <a:spcAft>
                <a:spcPts val="0"/>
              </a:spcAft>
              <a:buClr>
                <a:srgbClr val="FFFFFF"/>
              </a:buClr>
              <a:buSzPts val="4800"/>
              <a:buNone/>
              <a:defRPr sz="4800">
                <a:solidFill>
                  <a:srgbClr val="FFFFFF"/>
                </a:solidFill>
              </a:defRPr>
            </a:lvl2pPr>
            <a:lvl3pPr lvl="2" algn="r">
              <a:lnSpc>
                <a:spcPct val="100000"/>
              </a:lnSpc>
              <a:spcBef>
                <a:spcPts val="0"/>
              </a:spcBef>
              <a:spcAft>
                <a:spcPts val="0"/>
              </a:spcAft>
              <a:buClr>
                <a:srgbClr val="FFFFFF"/>
              </a:buClr>
              <a:buSzPts val="4800"/>
              <a:buNone/>
              <a:defRPr sz="4800">
                <a:solidFill>
                  <a:srgbClr val="FFFFFF"/>
                </a:solidFill>
              </a:defRPr>
            </a:lvl3pPr>
            <a:lvl4pPr lvl="3" algn="r">
              <a:lnSpc>
                <a:spcPct val="100000"/>
              </a:lnSpc>
              <a:spcBef>
                <a:spcPts val="0"/>
              </a:spcBef>
              <a:spcAft>
                <a:spcPts val="0"/>
              </a:spcAft>
              <a:buClr>
                <a:srgbClr val="FFFFFF"/>
              </a:buClr>
              <a:buSzPts val="4800"/>
              <a:buNone/>
              <a:defRPr sz="4800">
                <a:solidFill>
                  <a:srgbClr val="FFFFFF"/>
                </a:solidFill>
              </a:defRPr>
            </a:lvl4pPr>
            <a:lvl5pPr lvl="4" algn="r">
              <a:lnSpc>
                <a:spcPct val="100000"/>
              </a:lnSpc>
              <a:spcBef>
                <a:spcPts val="0"/>
              </a:spcBef>
              <a:spcAft>
                <a:spcPts val="0"/>
              </a:spcAft>
              <a:buClr>
                <a:srgbClr val="FFFFFF"/>
              </a:buClr>
              <a:buSzPts val="4800"/>
              <a:buNone/>
              <a:defRPr sz="4800">
                <a:solidFill>
                  <a:srgbClr val="FFFFFF"/>
                </a:solidFill>
              </a:defRPr>
            </a:lvl5pPr>
            <a:lvl6pPr lvl="5" algn="r">
              <a:lnSpc>
                <a:spcPct val="100000"/>
              </a:lnSpc>
              <a:spcBef>
                <a:spcPts val="0"/>
              </a:spcBef>
              <a:spcAft>
                <a:spcPts val="0"/>
              </a:spcAft>
              <a:buClr>
                <a:srgbClr val="FFFFFF"/>
              </a:buClr>
              <a:buSzPts val="4800"/>
              <a:buNone/>
              <a:defRPr sz="4800">
                <a:solidFill>
                  <a:srgbClr val="FFFFFF"/>
                </a:solidFill>
              </a:defRPr>
            </a:lvl6pPr>
            <a:lvl7pPr lvl="6" algn="r">
              <a:lnSpc>
                <a:spcPct val="100000"/>
              </a:lnSpc>
              <a:spcBef>
                <a:spcPts val="0"/>
              </a:spcBef>
              <a:spcAft>
                <a:spcPts val="0"/>
              </a:spcAft>
              <a:buClr>
                <a:srgbClr val="FFFFFF"/>
              </a:buClr>
              <a:buSzPts val="4800"/>
              <a:buNone/>
              <a:defRPr sz="4800">
                <a:solidFill>
                  <a:srgbClr val="FFFFFF"/>
                </a:solidFill>
              </a:defRPr>
            </a:lvl7pPr>
            <a:lvl8pPr lvl="7" algn="r">
              <a:lnSpc>
                <a:spcPct val="100000"/>
              </a:lnSpc>
              <a:spcBef>
                <a:spcPts val="0"/>
              </a:spcBef>
              <a:spcAft>
                <a:spcPts val="0"/>
              </a:spcAft>
              <a:buClr>
                <a:srgbClr val="FFFFFF"/>
              </a:buClr>
              <a:buSzPts val="4800"/>
              <a:buNone/>
              <a:defRPr sz="4800">
                <a:solidFill>
                  <a:srgbClr val="FFFFFF"/>
                </a:solidFill>
              </a:defRPr>
            </a:lvl8pPr>
            <a:lvl9pPr lvl="8" algn="r">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ll graph">
  <p:cSld name="BLANK_2">
    <p:spTree>
      <p:nvGrpSpPr>
        <p:cNvPr id="377" name="Shape 377"/>
        <p:cNvGrpSpPr/>
        <p:nvPr/>
      </p:nvGrpSpPr>
      <p:grpSpPr>
        <a:xfrm>
          <a:off x="0" y="0"/>
          <a:ext cx="0" cy="0"/>
          <a:chOff x="0" y="0"/>
          <a:chExt cx="0" cy="0"/>
        </a:xfrm>
      </p:grpSpPr>
      <p:sp>
        <p:nvSpPr>
          <p:cNvPr id="378" name="Google Shape;378;p59"/>
          <p:cNvSpPr/>
          <p:nvPr/>
        </p:nvSpPr>
        <p:spPr>
          <a:xfrm>
            <a:off x="-20075" y="636775"/>
            <a:ext cx="9203950" cy="4550900"/>
          </a:xfrm>
          <a:custGeom>
            <a:rect b="b" l="l" r="r" t="t"/>
            <a:pathLst>
              <a:path extrusionOk="0" h="182036" w="368158">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568"/>
            </a:srgbClr>
          </a:solidFill>
          <a:ln>
            <a:noFill/>
          </a:ln>
        </p:spPr>
      </p:sp>
      <p:sp>
        <p:nvSpPr>
          <p:cNvPr id="379" name="Google Shape;379;p59"/>
          <p:cNvSpPr/>
          <p:nvPr/>
        </p:nvSpPr>
        <p:spPr>
          <a:xfrm>
            <a:off x="-33475" y="768100"/>
            <a:ext cx="9210650" cy="4406200"/>
          </a:xfrm>
          <a:custGeom>
            <a:rect b="b" l="l" r="r" t="t"/>
            <a:pathLst>
              <a:path extrusionOk="0" h="176248" w="368426">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333"/>
            </a:srgbClr>
          </a:solidFill>
          <a:ln>
            <a:noFill/>
          </a:ln>
        </p:spPr>
      </p:sp>
      <p:sp>
        <p:nvSpPr>
          <p:cNvPr id="380" name="Google Shape;380;p59"/>
          <p:cNvSpPr/>
          <p:nvPr/>
        </p:nvSpPr>
        <p:spPr>
          <a:xfrm rot="8100000">
            <a:off x="1847981" y="44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9"/>
          <p:cNvSpPr/>
          <p:nvPr/>
        </p:nvSpPr>
        <p:spPr>
          <a:xfrm rot="8100000">
            <a:off x="6038981" y="72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9"/>
          <p:cNvSpPr/>
          <p:nvPr/>
        </p:nvSpPr>
        <p:spPr>
          <a:xfrm rot="8100000">
            <a:off x="7181981" y="76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 name="Google Shape;383;p59"/>
          <p:cNvGrpSpPr/>
          <p:nvPr/>
        </p:nvGrpSpPr>
        <p:grpSpPr>
          <a:xfrm>
            <a:off x="-9525" y="652475"/>
            <a:ext cx="9167825" cy="595300"/>
            <a:chOff x="-9525" y="4462475"/>
            <a:chExt cx="9167825" cy="595300"/>
          </a:xfrm>
        </p:grpSpPr>
        <p:sp>
          <p:nvSpPr>
            <p:cNvPr id="384" name="Google Shape;384;p59"/>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385" name="Google Shape;385;p59"/>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386" name="Google Shape;386;p59"/>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387" name="Google Shape;387;p59"/>
          <p:cNvGrpSpPr/>
          <p:nvPr/>
        </p:nvGrpSpPr>
        <p:grpSpPr>
          <a:xfrm>
            <a:off x="-42837" y="633488"/>
            <a:ext cx="9229575" cy="642787"/>
            <a:chOff x="-42837" y="4443488"/>
            <a:chExt cx="9229575" cy="642787"/>
          </a:xfrm>
        </p:grpSpPr>
        <p:sp>
          <p:nvSpPr>
            <p:cNvPr id="388" name="Google Shape;388;p59"/>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9"/>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9"/>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9"/>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9"/>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9"/>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9"/>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9"/>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9"/>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9"/>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9"/>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9"/>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9"/>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9"/>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9"/>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9"/>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9"/>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9"/>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9"/>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9"/>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9"/>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9"/>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9"/>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9"/>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9"/>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 name="Google Shape;413;p59"/>
          <p:cNvSpPr/>
          <p:nvPr/>
        </p:nvSpPr>
        <p:spPr>
          <a:xfrm>
            <a:off x="2990700" y="77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9"/>
          <p:cNvSpPr/>
          <p:nvPr/>
        </p:nvSpPr>
        <p:spPr>
          <a:xfrm>
            <a:off x="1085700" y="106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9"/>
          <p:cNvSpPr/>
          <p:nvPr/>
        </p:nvSpPr>
        <p:spPr>
          <a:xfrm>
            <a:off x="4895700" y="70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9"/>
          <p:cNvSpPr/>
          <p:nvPr/>
        </p:nvSpPr>
        <p:spPr>
          <a:xfrm rot="8100000">
            <a:off x="8699949" y="51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8" name="Shape 418"/>
        <p:cNvGrpSpPr/>
        <p:nvPr/>
      </p:nvGrpSpPr>
      <p:grpSpPr>
        <a:xfrm>
          <a:off x="0" y="0"/>
          <a:ext cx="0" cy="0"/>
          <a:chOff x="0" y="0"/>
          <a:chExt cx="0" cy="0"/>
        </a:xfrm>
      </p:grpSpPr>
      <p:sp>
        <p:nvSpPr>
          <p:cNvPr id="419" name="Google Shape;419;p60"/>
          <p:cNvSpPr txBox="1"/>
          <p:nvPr>
            <p:ph idx="1" type="body"/>
          </p:nvPr>
        </p:nvSpPr>
        <p:spPr>
          <a:xfrm>
            <a:off x="457200" y="3852828"/>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Clr>
                <a:srgbClr val="00CEF6"/>
              </a:buClr>
              <a:buSzPts val="1400"/>
              <a:buNone/>
              <a:defRPr sz="1400">
                <a:solidFill>
                  <a:srgbClr val="00CEF6"/>
                </a:solidFill>
              </a:defRPr>
            </a:lvl1pPr>
          </a:lstStyle>
          <a:p/>
        </p:txBody>
      </p:sp>
      <p:sp>
        <p:nvSpPr>
          <p:cNvPr id="420" name="Google Shape;420;p60"/>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421" name="Google Shape;421;p60"/>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422" name="Google Shape;422;p60"/>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0"/>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0"/>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 name="Google Shape;425;p60"/>
          <p:cNvGrpSpPr/>
          <p:nvPr/>
        </p:nvGrpSpPr>
        <p:grpSpPr>
          <a:xfrm>
            <a:off x="-9525" y="4462475"/>
            <a:ext cx="9167825" cy="595300"/>
            <a:chOff x="-9525" y="4462475"/>
            <a:chExt cx="9167825" cy="595300"/>
          </a:xfrm>
        </p:grpSpPr>
        <p:sp>
          <p:nvSpPr>
            <p:cNvPr id="426" name="Google Shape;426;p60"/>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427" name="Google Shape;427;p60"/>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428" name="Google Shape;428;p60"/>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429" name="Google Shape;429;p60"/>
          <p:cNvGrpSpPr/>
          <p:nvPr/>
        </p:nvGrpSpPr>
        <p:grpSpPr>
          <a:xfrm>
            <a:off x="-42837" y="4443488"/>
            <a:ext cx="9229575" cy="642787"/>
            <a:chOff x="-42837" y="4443488"/>
            <a:chExt cx="9229575" cy="642787"/>
          </a:xfrm>
        </p:grpSpPr>
        <p:sp>
          <p:nvSpPr>
            <p:cNvPr id="430" name="Google Shape;430;p60"/>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0"/>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0"/>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0"/>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0"/>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0"/>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0"/>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0"/>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0"/>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0"/>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0"/>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0"/>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0"/>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0"/>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0"/>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0"/>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0"/>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0"/>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0"/>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0"/>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0"/>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0"/>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0"/>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0"/>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0"/>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60"/>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0"/>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0"/>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0"/>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51"/>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76" name="Google Shape;76;p51"/>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77" name="Google Shape;77;p51"/>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1"/>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1"/>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51"/>
          <p:cNvGrpSpPr/>
          <p:nvPr/>
        </p:nvGrpSpPr>
        <p:grpSpPr>
          <a:xfrm>
            <a:off x="-9525" y="4462475"/>
            <a:ext cx="9167825" cy="595300"/>
            <a:chOff x="-9525" y="4462475"/>
            <a:chExt cx="9167825" cy="595300"/>
          </a:xfrm>
        </p:grpSpPr>
        <p:sp>
          <p:nvSpPr>
            <p:cNvPr id="81" name="Google Shape;81;p51"/>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82" name="Google Shape;82;p51"/>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83" name="Google Shape;83;p51"/>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84" name="Google Shape;84;p51"/>
          <p:cNvGrpSpPr/>
          <p:nvPr/>
        </p:nvGrpSpPr>
        <p:grpSpPr>
          <a:xfrm>
            <a:off x="-42837" y="4443488"/>
            <a:ext cx="9229575" cy="642787"/>
            <a:chOff x="-42837" y="4443488"/>
            <a:chExt cx="9229575" cy="642787"/>
          </a:xfrm>
        </p:grpSpPr>
        <p:sp>
          <p:nvSpPr>
            <p:cNvPr id="85" name="Google Shape;85;p51"/>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1"/>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1"/>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1"/>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1"/>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1"/>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1"/>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1"/>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1"/>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1"/>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1"/>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1"/>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1"/>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1"/>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1"/>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1"/>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1"/>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1"/>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1"/>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1"/>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1"/>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1"/>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1"/>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1"/>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1"/>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51"/>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1"/>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1"/>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1"/>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15" name="Shape 115"/>
        <p:cNvGrpSpPr/>
        <p:nvPr/>
      </p:nvGrpSpPr>
      <p:grpSpPr>
        <a:xfrm>
          <a:off x="0" y="0"/>
          <a:ext cx="0" cy="0"/>
          <a:chOff x="0" y="0"/>
          <a:chExt cx="0" cy="0"/>
        </a:xfrm>
      </p:grpSpPr>
      <p:sp>
        <p:nvSpPr>
          <p:cNvPr id="116" name="Google Shape;116;p52"/>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117" name="Google Shape;117;p52"/>
          <p:cNvSpPr txBox="1"/>
          <p:nvPr>
            <p:ph idx="1" type="body"/>
          </p:nvPr>
        </p:nvSpPr>
        <p:spPr>
          <a:xfrm>
            <a:off x="1131500" y="1552950"/>
            <a:ext cx="3339900" cy="2665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8" name="Google Shape;118;p52"/>
          <p:cNvSpPr txBox="1"/>
          <p:nvPr>
            <p:ph idx="2" type="body"/>
          </p:nvPr>
        </p:nvSpPr>
        <p:spPr>
          <a:xfrm>
            <a:off x="4672563" y="1552950"/>
            <a:ext cx="3339900" cy="2665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9" name="Google Shape;119;p52"/>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120" name="Google Shape;120;p52"/>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121" name="Google Shape;121;p52"/>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2"/>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2"/>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 name="Google Shape;124;p52"/>
          <p:cNvGrpSpPr/>
          <p:nvPr/>
        </p:nvGrpSpPr>
        <p:grpSpPr>
          <a:xfrm>
            <a:off x="-9525" y="4462475"/>
            <a:ext cx="9167825" cy="595300"/>
            <a:chOff x="-9525" y="4462475"/>
            <a:chExt cx="9167825" cy="595300"/>
          </a:xfrm>
        </p:grpSpPr>
        <p:sp>
          <p:nvSpPr>
            <p:cNvPr id="125" name="Google Shape;125;p52"/>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126" name="Google Shape;126;p52"/>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127" name="Google Shape;127;p52"/>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128" name="Google Shape;128;p52"/>
          <p:cNvGrpSpPr/>
          <p:nvPr/>
        </p:nvGrpSpPr>
        <p:grpSpPr>
          <a:xfrm>
            <a:off x="-42837" y="4443488"/>
            <a:ext cx="9229575" cy="642787"/>
            <a:chOff x="-42837" y="4443488"/>
            <a:chExt cx="9229575" cy="642787"/>
          </a:xfrm>
        </p:grpSpPr>
        <p:sp>
          <p:nvSpPr>
            <p:cNvPr id="129" name="Google Shape;129;p52"/>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2"/>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2"/>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2"/>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2"/>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2"/>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2"/>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2"/>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2"/>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2"/>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2"/>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2"/>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2"/>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2"/>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2"/>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2"/>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2"/>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2"/>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2"/>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2"/>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2"/>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2"/>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2"/>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2"/>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2"/>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52"/>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2"/>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2"/>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2"/>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59" name="Shape 159"/>
        <p:cNvGrpSpPr/>
        <p:nvPr/>
      </p:nvGrpSpPr>
      <p:grpSpPr>
        <a:xfrm>
          <a:off x="0" y="0"/>
          <a:ext cx="0" cy="0"/>
          <a:chOff x="0" y="0"/>
          <a:chExt cx="0" cy="0"/>
        </a:xfrm>
      </p:grpSpPr>
      <p:sp>
        <p:nvSpPr>
          <p:cNvPr id="160" name="Google Shape;160;p53"/>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161" name="Google Shape;161;p53"/>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62" name="Google Shape;162;p53"/>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163" name="Google Shape;163;p53"/>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164" name="Google Shape;164;p53"/>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3"/>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3"/>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p53"/>
          <p:cNvGrpSpPr/>
          <p:nvPr/>
        </p:nvGrpSpPr>
        <p:grpSpPr>
          <a:xfrm>
            <a:off x="-9525" y="4462475"/>
            <a:ext cx="9167825" cy="595300"/>
            <a:chOff x="-9525" y="4462475"/>
            <a:chExt cx="9167825" cy="595300"/>
          </a:xfrm>
        </p:grpSpPr>
        <p:sp>
          <p:nvSpPr>
            <p:cNvPr id="168" name="Google Shape;168;p53"/>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169" name="Google Shape;169;p53"/>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170" name="Google Shape;170;p53"/>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171" name="Google Shape;171;p53"/>
          <p:cNvGrpSpPr/>
          <p:nvPr/>
        </p:nvGrpSpPr>
        <p:grpSpPr>
          <a:xfrm>
            <a:off x="-42837" y="4443488"/>
            <a:ext cx="9229575" cy="642787"/>
            <a:chOff x="-42837" y="4443488"/>
            <a:chExt cx="9229575" cy="642787"/>
          </a:xfrm>
        </p:grpSpPr>
        <p:sp>
          <p:nvSpPr>
            <p:cNvPr id="172" name="Google Shape;172;p53"/>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3"/>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3"/>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3"/>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3"/>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3"/>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3"/>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3"/>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3"/>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3"/>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3"/>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3"/>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3"/>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3"/>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3"/>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3"/>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3"/>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3"/>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3"/>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3"/>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3"/>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3"/>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3"/>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3"/>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3"/>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p53"/>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3"/>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3"/>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3"/>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202" name="Shape 202"/>
        <p:cNvGrpSpPr/>
        <p:nvPr/>
      </p:nvGrpSpPr>
      <p:grpSpPr>
        <a:xfrm>
          <a:off x="0" y="0"/>
          <a:ext cx="0" cy="0"/>
          <a:chOff x="0" y="0"/>
          <a:chExt cx="0" cy="0"/>
        </a:xfrm>
      </p:grpSpPr>
      <p:sp>
        <p:nvSpPr>
          <p:cNvPr id="203" name="Google Shape;203;p54"/>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568"/>
            </a:srgbClr>
          </a:solidFill>
          <a:ln>
            <a:noFill/>
          </a:ln>
        </p:spPr>
      </p:sp>
      <p:sp>
        <p:nvSpPr>
          <p:cNvPr id="204" name="Google Shape;204;p54"/>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205" name="Google Shape;205;p54"/>
          <p:cNvSpPr/>
          <p:nvPr/>
        </p:nvSpPr>
        <p:spPr>
          <a:xfrm rot="8100000">
            <a:off x="1847981" y="18145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4"/>
          <p:cNvSpPr/>
          <p:nvPr/>
        </p:nvSpPr>
        <p:spPr>
          <a:xfrm rot="8100000">
            <a:off x="6038981" y="20984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4"/>
          <p:cNvSpPr/>
          <p:nvPr/>
        </p:nvSpPr>
        <p:spPr>
          <a:xfrm rot="8100000">
            <a:off x="7181981" y="21317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 name="Google Shape;208;p54"/>
          <p:cNvGrpSpPr/>
          <p:nvPr/>
        </p:nvGrpSpPr>
        <p:grpSpPr>
          <a:xfrm>
            <a:off x="-9525" y="2024075"/>
            <a:ext cx="9167825" cy="595300"/>
            <a:chOff x="-9525" y="4462475"/>
            <a:chExt cx="9167825" cy="595300"/>
          </a:xfrm>
        </p:grpSpPr>
        <p:sp>
          <p:nvSpPr>
            <p:cNvPr id="209" name="Google Shape;209;p54"/>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210" name="Google Shape;210;p54"/>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211" name="Google Shape;211;p54"/>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212" name="Google Shape;212;p54"/>
          <p:cNvGrpSpPr/>
          <p:nvPr/>
        </p:nvGrpSpPr>
        <p:grpSpPr>
          <a:xfrm>
            <a:off x="-42837" y="2005088"/>
            <a:ext cx="9229575" cy="642787"/>
            <a:chOff x="-42837" y="4443488"/>
            <a:chExt cx="9229575" cy="642787"/>
          </a:xfrm>
        </p:grpSpPr>
        <p:sp>
          <p:nvSpPr>
            <p:cNvPr id="213" name="Google Shape;213;p54"/>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4"/>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4"/>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4"/>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4"/>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4"/>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4"/>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4"/>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4"/>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4"/>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4"/>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4"/>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4"/>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4"/>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4"/>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4"/>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4"/>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4"/>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4"/>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4"/>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4"/>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4"/>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4"/>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4"/>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4"/>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54"/>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4"/>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4"/>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4"/>
          <p:cNvSpPr/>
          <p:nvPr/>
        </p:nvSpPr>
        <p:spPr>
          <a:xfrm rot="8100000">
            <a:off x="8699949" y="18907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4"/>
          <p:cNvSpPr txBox="1"/>
          <p:nvPr>
            <p:ph type="ctrTitle"/>
          </p:nvPr>
        </p:nvSpPr>
        <p:spPr>
          <a:xfrm>
            <a:off x="2309350" y="3031150"/>
            <a:ext cx="5214600" cy="1159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solidFill>
                  <a:srgbClr val="FFFFFF"/>
                </a:solidFill>
              </a:defRPr>
            </a:lvl1pPr>
            <a:lvl2pPr lvl="1" algn="r">
              <a:lnSpc>
                <a:spcPct val="100000"/>
              </a:lnSpc>
              <a:spcBef>
                <a:spcPts val="0"/>
              </a:spcBef>
              <a:spcAft>
                <a:spcPts val="0"/>
              </a:spcAft>
              <a:buClr>
                <a:srgbClr val="FFFFFF"/>
              </a:buClr>
              <a:buSzPts val="3600"/>
              <a:buNone/>
              <a:defRPr sz="3600">
                <a:solidFill>
                  <a:srgbClr val="FFFFFF"/>
                </a:solidFill>
              </a:defRPr>
            </a:lvl2pPr>
            <a:lvl3pPr lvl="2" algn="r">
              <a:lnSpc>
                <a:spcPct val="100000"/>
              </a:lnSpc>
              <a:spcBef>
                <a:spcPts val="0"/>
              </a:spcBef>
              <a:spcAft>
                <a:spcPts val="0"/>
              </a:spcAft>
              <a:buClr>
                <a:srgbClr val="FFFFFF"/>
              </a:buClr>
              <a:buSzPts val="3600"/>
              <a:buNone/>
              <a:defRPr sz="3600">
                <a:solidFill>
                  <a:srgbClr val="FFFFFF"/>
                </a:solidFill>
              </a:defRPr>
            </a:lvl3pPr>
            <a:lvl4pPr lvl="3" algn="r">
              <a:lnSpc>
                <a:spcPct val="100000"/>
              </a:lnSpc>
              <a:spcBef>
                <a:spcPts val="0"/>
              </a:spcBef>
              <a:spcAft>
                <a:spcPts val="0"/>
              </a:spcAft>
              <a:buClr>
                <a:srgbClr val="FFFFFF"/>
              </a:buClr>
              <a:buSzPts val="3600"/>
              <a:buNone/>
              <a:defRPr sz="3600">
                <a:solidFill>
                  <a:srgbClr val="FFFFFF"/>
                </a:solidFill>
              </a:defRPr>
            </a:lvl4pPr>
            <a:lvl5pPr lvl="4" algn="r">
              <a:lnSpc>
                <a:spcPct val="100000"/>
              </a:lnSpc>
              <a:spcBef>
                <a:spcPts val="0"/>
              </a:spcBef>
              <a:spcAft>
                <a:spcPts val="0"/>
              </a:spcAft>
              <a:buClr>
                <a:srgbClr val="FFFFFF"/>
              </a:buClr>
              <a:buSzPts val="3600"/>
              <a:buNone/>
              <a:defRPr sz="3600">
                <a:solidFill>
                  <a:srgbClr val="FFFFFF"/>
                </a:solidFill>
              </a:defRPr>
            </a:lvl5pPr>
            <a:lvl6pPr lvl="5" algn="r">
              <a:lnSpc>
                <a:spcPct val="100000"/>
              </a:lnSpc>
              <a:spcBef>
                <a:spcPts val="0"/>
              </a:spcBef>
              <a:spcAft>
                <a:spcPts val="0"/>
              </a:spcAft>
              <a:buClr>
                <a:srgbClr val="FFFFFF"/>
              </a:buClr>
              <a:buSzPts val="3600"/>
              <a:buNone/>
              <a:defRPr sz="3600">
                <a:solidFill>
                  <a:srgbClr val="FFFFFF"/>
                </a:solidFill>
              </a:defRPr>
            </a:lvl6pPr>
            <a:lvl7pPr lvl="6" algn="r">
              <a:lnSpc>
                <a:spcPct val="100000"/>
              </a:lnSpc>
              <a:spcBef>
                <a:spcPts val="0"/>
              </a:spcBef>
              <a:spcAft>
                <a:spcPts val="0"/>
              </a:spcAft>
              <a:buClr>
                <a:srgbClr val="FFFFFF"/>
              </a:buClr>
              <a:buSzPts val="3600"/>
              <a:buNone/>
              <a:defRPr sz="3600">
                <a:solidFill>
                  <a:srgbClr val="FFFFFF"/>
                </a:solidFill>
              </a:defRPr>
            </a:lvl7pPr>
            <a:lvl8pPr lvl="7" algn="r">
              <a:lnSpc>
                <a:spcPct val="100000"/>
              </a:lnSpc>
              <a:spcBef>
                <a:spcPts val="0"/>
              </a:spcBef>
              <a:spcAft>
                <a:spcPts val="0"/>
              </a:spcAft>
              <a:buClr>
                <a:srgbClr val="FFFFFF"/>
              </a:buClr>
              <a:buSzPts val="3600"/>
              <a:buNone/>
              <a:defRPr sz="3600">
                <a:solidFill>
                  <a:srgbClr val="FFFFFF"/>
                </a:solidFill>
              </a:defRPr>
            </a:lvl8pPr>
            <a:lvl9pPr lvl="8" algn="r">
              <a:lnSpc>
                <a:spcPct val="100000"/>
              </a:lnSpc>
              <a:spcBef>
                <a:spcPts val="0"/>
              </a:spcBef>
              <a:spcAft>
                <a:spcPts val="0"/>
              </a:spcAft>
              <a:buClr>
                <a:srgbClr val="FFFFFF"/>
              </a:buClr>
              <a:buSzPts val="3600"/>
              <a:buNone/>
              <a:defRPr sz="3600">
                <a:solidFill>
                  <a:srgbClr val="FFFFFF"/>
                </a:solidFill>
              </a:defRPr>
            </a:lvl9pPr>
          </a:lstStyle>
          <a:p/>
        </p:txBody>
      </p:sp>
      <p:sp>
        <p:nvSpPr>
          <p:cNvPr id="243" name="Google Shape;243;p54"/>
          <p:cNvSpPr txBox="1"/>
          <p:nvPr>
            <p:ph idx="1" type="subTitle"/>
          </p:nvPr>
        </p:nvSpPr>
        <p:spPr>
          <a:xfrm>
            <a:off x="2309441" y="4059250"/>
            <a:ext cx="5214600" cy="7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2000"/>
              <a:buNone/>
              <a:defRPr>
                <a:solidFill>
                  <a:srgbClr val="FFFFFF"/>
                </a:solidFill>
              </a:defRPr>
            </a:lvl1pPr>
            <a:lvl2pPr lvl="1" algn="r">
              <a:lnSpc>
                <a:spcPct val="100000"/>
              </a:lnSpc>
              <a:spcBef>
                <a:spcPts val="0"/>
              </a:spcBef>
              <a:spcAft>
                <a:spcPts val="0"/>
              </a:spcAft>
              <a:buClr>
                <a:srgbClr val="FFFFFF"/>
              </a:buClr>
              <a:buSzPts val="3000"/>
              <a:buNone/>
              <a:defRPr sz="3000">
                <a:solidFill>
                  <a:srgbClr val="FFFFFF"/>
                </a:solidFill>
              </a:defRPr>
            </a:lvl2pPr>
            <a:lvl3pPr lvl="2" algn="r">
              <a:lnSpc>
                <a:spcPct val="100000"/>
              </a:lnSpc>
              <a:spcBef>
                <a:spcPts val="0"/>
              </a:spcBef>
              <a:spcAft>
                <a:spcPts val="0"/>
              </a:spcAft>
              <a:buClr>
                <a:srgbClr val="FFFFFF"/>
              </a:buClr>
              <a:buSzPts val="3000"/>
              <a:buNone/>
              <a:defRPr sz="3000">
                <a:solidFill>
                  <a:srgbClr val="FFFFFF"/>
                </a:solidFill>
              </a:defRPr>
            </a:lvl3pPr>
            <a:lvl4pPr lvl="3" algn="r">
              <a:lnSpc>
                <a:spcPct val="100000"/>
              </a:lnSpc>
              <a:spcBef>
                <a:spcPts val="0"/>
              </a:spcBef>
              <a:spcAft>
                <a:spcPts val="0"/>
              </a:spcAft>
              <a:buClr>
                <a:srgbClr val="FFFFFF"/>
              </a:buClr>
              <a:buSzPts val="3000"/>
              <a:buNone/>
              <a:defRPr sz="3000">
                <a:solidFill>
                  <a:srgbClr val="FFFFFF"/>
                </a:solidFill>
              </a:defRPr>
            </a:lvl4pPr>
            <a:lvl5pPr lvl="4" algn="r">
              <a:lnSpc>
                <a:spcPct val="100000"/>
              </a:lnSpc>
              <a:spcBef>
                <a:spcPts val="0"/>
              </a:spcBef>
              <a:spcAft>
                <a:spcPts val="0"/>
              </a:spcAft>
              <a:buClr>
                <a:srgbClr val="FFFFFF"/>
              </a:buClr>
              <a:buSzPts val="3000"/>
              <a:buNone/>
              <a:defRPr sz="3000">
                <a:solidFill>
                  <a:srgbClr val="FFFFFF"/>
                </a:solidFill>
              </a:defRPr>
            </a:lvl5pPr>
            <a:lvl6pPr lvl="5" algn="r">
              <a:lnSpc>
                <a:spcPct val="100000"/>
              </a:lnSpc>
              <a:spcBef>
                <a:spcPts val="0"/>
              </a:spcBef>
              <a:spcAft>
                <a:spcPts val="0"/>
              </a:spcAft>
              <a:buClr>
                <a:srgbClr val="FFFFFF"/>
              </a:buClr>
              <a:buSzPts val="3000"/>
              <a:buNone/>
              <a:defRPr sz="3000">
                <a:solidFill>
                  <a:srgbClr val="FFFFFF"/>
                </a:solidFill>
              </a:defRPr>
            </a:lvl6pPr>
            <a:lvl7pPr lvl="6" algn="r">
              <a:lnSpc>
                <a:spcPct val="100000"/>
              </a:lnSpc>
              <a:spcBef>
                <a:spcPts val="0"/>
              </a:spcBef>
              <a:spcAft>
                <a:spcPts val="0"/>
              </a:spcAft>
              <a:buClr>
                <a:srgbClr val="FFFFFF"/>
              </a:buClr>
              <a:buSzPts val="3000"/>
              <a:buNone/>
              <a:defRPr sz="3000">
                <a:solidFill>
                  <a:srgbClr val="FFFFFF"/>
                </a:solidFill>
              </a:defRPr>
            </a:lvl7pPr>
            <a:lvl8pPr lvl="7" algn="r">
              <a:lnSpc>
                <a:spcPct val="100000"/>
              </a:lnSpc>
              <a:spcBef>
                <a:spcPts val="0"/>
              </a:spcBef>
              <a:spcAft>
                <a:spcPts val="0"/>
              </a:spcAft>
              <a:buClr>
                <a:srgbClr val="FFFFFF"/>
              </a:buClr>
              <a:buSzPts val="3000"/>
              <a:buNone/>
              <a:defRPr sz="3000">
                <a:solidFill>
                  <a:srgbClr val="FFFFFF"/>
                </a:solidFill>
              </a:defRPr>
            </a:lvl8pPr>
            <a:lvl9pPr lvl="8" algn="r">
              <a:lnSpc>
                <a:spcPct val="100000"/>
              </a:lnSpc>
              <a:spcBef>
                <a:spcPts val="0"/>
              </a:spcBef>
              <a:spcAft>
                <a:spcPts val="0"/>
              </a:spcAft>
              <a:buClr>
                <a:srgbClr val="FFFFFF"/>
              </a:buClr>
              <a:buSzPts val="3000"/>
              <a:buNone/>
              <a:defRPr sz="3000">
                <a:solidFill>
                  <a:srgbClr val="FFFFFF"/>
                </a:solidFill>
              </a:defRPr>
            </a:lvl9pPr>
          </a:lstStyle>
          <a:p/>
        </p:txBody>
      </p:sp>
      <p:sp>
        <p:nvSpPr>
          <p:cNvPr id="244" name="Google Shape;244;p5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45" name="Shape 245"/>
        <p:cNvGrpSpPr/>
        <p:nvPr/>
      </p:nvGrpSpPr>
      <p:grpSpPr>
        <a:xfrm>
          <a:off x="0" y="0"/>
          <a:ext cx="0" cy="0"/>
          <a:chOff x="0" y="0"/>
          <a:chExt cx="0" cy="0"/>
        </a:xfrm>
      </p:grpSpPr>
      <p:sp>
        <p:nvSpPr>
          <p:cNvPr id="246" name="Google Shape;246;p55"/>
          <p:cNvSpPr txBox="1"/>
          <p:nvPr>
            <p:ph idx="1" type="body"/>
          </p:nvPr>
        </p:nvSpPr>
        <p:spPr>
          <a:xfrm>
            <a:off x="1519975" y="2161800"/>
            <a:ext cx="6104100" cy="819900"/>
          </a:xfrm>
          <a:prstGeom prst="rect">
            <a:avLst/>
          </a:prstGeom>
          <a:noFill/>
          <a:ln>
            <a:noFill/>
          </a:ln>
        </p:spPr>
        <p:txBody>
          <a:bodyPr anchorCtr="0" anchor="ctr" bIns="91425" lIns="91425" spcFirstLastPara="1" rIns="91425" wrap="square" tIns="91425">
            <a:noAutofit/>
          </a:bodyPr>
          <a:lstStyle>
            <a:lvl1pPr indent="-419100" lvl="0" marL="457200" algn="ctr">
              <a:lnSpc>
                <a:spcPct val="100000"/>
              </a:lnSpc>
              <a:spcBef>
                <a:spcPts val="600"/>
              </a:spcBef>
              <a:spcAft>
                <a:spcPts val="0"/>
              </a:spcAft>
              <a:buSzPts val="3000"/>
              <a:buChar char="◉"/>
              <a:defRPr i="1" sz="3000"/>
            </a:lvl1pPr>
            <a:lvl2pPr indent="-419100" lvl="1" marL="914400" algn="ctr">
              <a:lnSpc>
                <a:spcPct val="100000"/>
              </a:lnSpc>
              <a:spcBef>
                <a:spcPts val="0"/>
              </a:spcBef>
              <a:spcAft>
                <a:spcPts val="0"/>
              </a:spcAft>
              <a:buSzPts val="3000"/>
              <a:buChar char="◉"/>
              <a:defRPr i="1" sz="3000"/>
            </a:lvl2pPr>
            <a:lvl3pPr indent="-419100" lvl="2" marL="1371600" algn="ctr">
              <a:lnSpc>
                <a:spcPct val="100000"/>
              </a:lnSpc>
              <a:spcBef>
                <a:spcPts val="0"/>
              </a:spcBef>
              <a:spcAft>
                <a:spcPts val="0"/>
              </a:spcAft>
              <a:buSzPts val="3000"/>
              <a:buChar char="■"/>
              <a:defRPr i="1" sz="3000"/>
            </a:lvl3pPr>
            <a:lvl4pPr indent="-419100" lvl="3" marL="1828800" algn="ctr">
              <a:lnSpc>
                <a:spcPct val="100000"/>
              </a:lnSpc>
              <a:spcBef>
                <a:spcPts val="0"/>
              </a:spcBef>
              <a:spcAft>
                <a:spcPts val="0"/>
              </a:spcAft>
              <a:buSzPts val="3000"/>
              <a:buChar char="●"/>
              <a:defRPr i="1" sz="3000"/>
            </a:lvl4pPr>
            <a:lvl5pPr indent="-419100" lvl="4" marL="2286000" algn="ctr">
              <a:lnSpc>
                <a:spcPct val="100000"/>
              </a:lnSpc>
              <a:spcBef>
                <a:spcPts val="0"/>
              </a:spcBef>
              <a:spcAft>
                <a:spcPts val="0"/>
              </a:spcAft>
              <a:buSzPts val="3000"/>
              <a:buChar char="○"/>
              <a:defRPr i="1" sz="3000"/>
            </a:lvl5pPr>
            <a:lvl6pPr indent="-419100" lvl="5" marL="2743200" algn="ctr">
              <a:lnSpc>
                <a:spcPct val="100000"/>
              </a:lnSpc>
              <a:spcBef>
                <a:spcPts val="0"/>
              </a:spcBef>
              <a:spcAft>
                <a:spcPts val="0"/>
              </a:spcAft>
              <a:buSzPts val="3000"/>
              <a:buChar char="■"/>
              <a:defRPr i="1" sz="3000"/>
            </a:lvl6pPr>
            <a:lvl7pPr indent="-419100" lvl="6" marL="3200400" algn="ctr">
              <a:lnSpc>
                <a:spcPct val="100000"/>
              </a:lnSpc>
              <a:spcBef>
                <a:spcPts val="0"/>
              </a:spcBef>
              <a:spcAft>
                <a:spcPts val="0"/>
              </a:spcAft>
              <a:buSzPts val="3000"/>
              <a:buChar char="●"/>
              <a:defRPr i="1" sz="3000"/>
            </a:lvl7pPr>
            <a:lvl8pPr indent="-419100" lvl="7" marL="3657600" algn="ctr">
              <a:lnSpc>
                <a:spcPct val="100000"/>
              </a:lnSpc>
              <a:spcBef>
                <a:spcPts val="0"/>
              </a:spcBef>
              <a:spcAft>
                <a:spcPts val="0"/>
              </a:spcAft>
              <a:buSzPts val="3000"/>
              <a:buChar char="○"/>
              <a:defRPr i="1" sz="3000"/>
            </a:lvl8pPr>
            <a:lvl9pPr indent="-419100" lvl="8" marL="4114800" algn="ctr">
              <a:lnSpc>
                <a:spcPct val="100000"/>
              </a:lnSpc>
              <a:spcBef>
                <a:spcPts val="0"/>
              </a:spcBef>
              <a:spcAft>
                <a:spcPts val="0"/>
              </a:spcAft>
              <a:buSzPts val="3000"/>
              <a:buChar char="■"/>
              <a:defRPr i="1" sz="3000"/>
            </a:lvl9pPr>
          </a:lstStyle>
          <a:p/>
        </p:txBody>
      </p:sp>
      <p:sp>
        <p:nvSpPr>
          <p:cNvPr id="247" name="Google Shape;247;p55"/>
          <p:cNvSpPr txBox="1"/>
          <p:nvPr/>
        </p:nvSpPr>
        <p:spPr>
          <a:xfrm>
            <a:off x="3593400" y="552769"/>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00CEF6"/>
                </a:solidFill>
                <a:latin typeface="Arial"/>
                <a:ea typeface="Arial"/>
                <a:cs typeface="Arial"/>
                <a:sym typeface="Arial"/>
              </a:rPr>
              <a:t>“</a:t>
            </a:r>
            <a:endParaRPr b="0" i="0" sz="9600" u="none" cap="none" strike="noStrike">
              <a:solidFill>
                <a:srgbClr val="00CEF6"/>
              </a:solidFill>
              <a:latin typeface="Arial"/>
              <a:ea typeface="Arial"/>
              <a:cs typeface="Arial"/>
              <a:sym typeface="Arial"/>
            </a:endParaRPr>
          </a:p>
        </p:txBody>
      </p:sp>
      <p:sp>
        <p:nvSpPr>
          <p:cNvPr id="248" name="Google Shape;248;p55"/>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249" name="Google Shape;249;p55"/>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250" name="Google Shape;250;p55"/>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5"/>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5"/>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3" name="Google Shape;253;p55"/>
          <p:cNvGrpSpPr/>
          <p:nvPr/>
        </p:nvGrpSpPr>
        <p:grpSpPr>
          <a:xfrm>
            <a:off x="-9525" y="4462475"/>
            <a:ext cx="9167825" cy="595300"/>
            <a:chOff x="-9525" y="4462475"/>
            <a:chExt cx="9167825" cy="595300"/>
          </a:xfrm>
        </p:grpSpPr>
        <p:sp>
          <p:nvSpPr>
            <p:cNvPr id="254" name="Google Shape;254;p55"/>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255" name="Google Shape;255;p55"/>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256" name="Google Shape;256;p55"/>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257" name="Google Shape;257;p55"/>
          <p:cNvGrpSpPr/>
          <p:nvPr/>
        </p:nvGrpSpPr>
        <p:grpSpPr>
          <a:xfrm>
            <a:off x="-42837" y="4443488"/>
            <a:ext cx="9229575" cy="642787"/>
            <a:chOff x="-42837" y="4443488"/>
            <a:chExt cx="9229575" cy="642787"/>
          </a:xfrm>
        </p:grpSpPr>
        <p:sp>
          <p:nvSpPr>
            <p:cNvPr id="258" name="Google Shape;258;p55"/>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5"/>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5"/>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5"/>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5"/>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5"/>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5"/>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5"/>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5"/>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5"/>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5"/>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5"/>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5"/>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5"/>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5"/>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5"/>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5"/>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5"/>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5"/>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5"/>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5"/>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5"/>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5"/>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5"/>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5"/>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55"/>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5"/>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5"/>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5"/>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88" name="Shape 288"/>
        <p:cNvGrpSpPr/>
        <p:nvPr/>
      </p:nvGrpSpPr>
      <p:grpSpPr>
        <a:xfrm>
          <a:off x="0" y="0"/>
          <a:ext cx="0" cy="0"/>
          <a:chOff x="0" y="0"/>
          <a:chExt cx="0" cy="0"/>
        </a:xfrm>
      </p:grpSpPr>
      <p:sp>
        <p:nvSpPr>
          <p:cNvPr id="289" name="Google Shape;289;p56"/>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290" name="Google Shape;290;p56"/>
          <p:cNvSpPr txBox="1"/>
          <p:nvPr>
            <p:ph idx="1" type="body"/>
          </p:nvPr>
        </p:nvSpPr>
        <p:spPr>
          <a:xfrm>
            <a:off x="705900" y="1626600"/>
            <a:ext cx="2471700" cy="3299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291" name="Google Shape;291;p56"/>
          <p:cNvSpPr txBox="1"/>
          <p:nvPr>
            <p:ph idx="2" type="body"/>
          </p:nvPr>
        </p:nvSpPr>
        <p:spPr>
          <a:xfrm>
            <a:off x="3304125" y="1626600"/>
            <a:ext cx="2471700" cy="3299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292" name="Google Shape;292;p56"/>
          <p:cNvSpPr txBox="1"/>
          <p:nvPr>
            <p:ph idx="3" type="body"/>
          </p:nvPr>
        </p:nvSpPr>
        <p:spPr>
          <a:xfrm>
            <a:off x="5902350" y="1626600"/>
            <a:ext cx="2471700" cy="3299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293" name="Google Shape;293;p56"/>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294" name="Google Shape;294;p56"/>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295" name="Google Shape;295;p56"/>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6"/>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6"/>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 name="Google Shape;298;p56"/>
          <p:cNvGrpSpPr/>
          <p:nvPr/>
        </p:nvGrpSpPr>
        <p:grpSpPr>
          <a:xfrm>
            <a:off x="-9525" y="4462475"/>
            <a:ext cx="9167825" cy="595300"/>
            <a:chOff x="-9525" y="4462475"/>
            <a:chExt cx="9167825" cy="595300"/>
          </a:xfrm>
        </p:grpSpPr>
        <p:sp>
          <p:nvSpPr>
            <p:cNvPr id="299" name="Google Shape;299;p56"/>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300" name="Google Shape;300;p56"/>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301" name="Google Shape;301;p56"/>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302" name="Google Shape;302;p56"/>
          <p:cNvGrpSpPr/>
          <p:nvPr/>
        </p:nvGrpSpPr>
        <p:grpSpPr>
          <a:xfrm>
            <a:off x="-42837" y="4443488"/>
            <a:ext cx="9229575" cy="642787"/>
            <a:chOff x="-42837" y="4443488"/>
            <a:chExt cx="9229575" cy="642787"/>
          </a:xfrm>
        </p:grpSpPr>
        <p:sp>
          <p:nvSpPr>
            <p:cNvPr id="303" name="Google Shape;303;p56"/>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6"/>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6"/>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6"/>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6"/>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6"/>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6"/>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6"/>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6"/>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6"/>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6"/>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6"/>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6"/>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6"/>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6"/>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6"/>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6"/>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6"/>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6"/>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6"/>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6"/>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6"/>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6"/>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6"/>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 name="Google Shape;328;p56"/>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6"/>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6"/>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6"/>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letely blank">
  <p:cSld name="BLANK_1">
    <p:spTree>
      <p:nvGrpSpPr>
        <p:cNvPr id="333" name="Shape 333"/>
        <p:cNvGrpSpPr/>
        <p:nvPr/>
      </p:nvGrpSpPr>
      <p:grpSpPr>
        <a:xfrm>
          <a:off x="0" y="0"/>
          <a:ext cx="0" cy="0"/>
          <a:chOff x="0" y="0"/>
          <a:chExt cx="0" cy="0"/>
        </a:xfrm>
      </p:grpSpPr>
      <p:sp>
        <p:nvSpPr>
          <p:cNvPr id="334" name="Google Shape;334;p5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5" name="Shape 335"/>
        <p:cNvGrpSpPr/>
        <p:nvPr/>
      </p:nvGrpSpPr>
      <p:grpSpPr>
        <a:xfrm>
          <a:off x="0" y="0"/>
          <a:ext cx="0" cy="0"/>
          <a:chOff x="0" y="0"/>
          <a:chExt cx="0" cy="0"/>
        </a:xfrm>
      </p:grpSpPr>
      <p:sp>
        <p:nvSpPr>
          <p:cNvPr id="336" name="Google Shape;336;p58"/>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337" name="Google Shape;337;p58"/>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568"/>
            </a:srgbClr>
          </a:solidFill>
          <a:ln>
            <a:noFill/>
          </a:ln>
        </p:spPr>
      </p:sp>
      <p:sp>
        <p:nvSpPr>
          <p:cNvPr id="338" name="Google Shape;338;p58"/>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339" name="Google Shape;339;p58"/>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8"/>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8"/>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58"/>
          <p:cNvGrpSpPr/>
          <p:nvPr/>
        </p:nvGrpSpPr>
        <p:grpSpPr>
          <a:xfrm>
            <a:off x="-9525" y="4462475"/>
            <a:ext cx="9167825" cy="595300"/>
            <a:chOff x="-9525" y="4462475"/>
            <a:chExt cx="9167825" cy="595300"/>
          </a:xfrm>
        </p:grpSpPr>
        <p:sp>
          <p:nvSpPr>
            <p:cNvPr id="343" name="Google Shape;343;p58"/>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344" name="Google Shape;344;p58"/>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345" name="Google Shape;345;p58"/>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346" name="Google Shape;346;p58"/>
          <p:cNvGrpSpPr/>
          <p:nvPr/>
        </p:nvGrpSpPr>
        <p:grpSpPr>
          <a:xfrm>
            <a:off x="-42837" y="4443488"/>
            <a:ext cx="9229575" cy="642787"/>
            <a:chOff x="-42837" y="4443488"/>
            <a:chExt cx="9229575" cy="642787"/>
          </a:xfrm>
        </p:grpSpPr>
        <p:sp>
          <p:nvSpPr>
            <p:cNvPr id="347" name="Google Shape;347;p58"/>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8"/>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8"/>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8"/>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8"/>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8"/>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8"/>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8"/>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8"/>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8"/>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8"/>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8"/>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8"/>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8"/>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8"/>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8"/>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8"/>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8"/>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8"/>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8"/>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8"/>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8"/>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8"/>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58"/>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8"/>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grpSp>
        <p:nvGrpSpPr>
          <p:cNvPr id="6" name="Google Shape;6;p49"/>
          <p:cNvGrpSpPr/>
          <p:nvPr/>
        </p:nvGrpSpPr>
        <p:grpSpPr>
          <a:xfrm>
            <a:off x="381000" y="7"/>
            <a:ext cx="8382000" cy="5162348"/>
            <a:chOff x="381000" y="-18750"/>
            <a:chExt cx="8382000" cy="5181000"/>
          </a:xfrm>
        </p:grpSpPr>
        <p:cxnSp>
          <p:nvCxnSpPr>
            <p:cNvPr id="7" name="Google Shape;7;p49"/>
            <p:cNvCxnSpPr/>
            <p:nvPr/>
          </p:nvCxnSpPr>
          <p:spPr>
            <a:xfrm>
              <a:off x="76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8" name="Google Shape;8;p49"/>
            <p:cNvCxnSpPr/>
            <p:nvPr/>
          </p:nvCxnSpPr>
          <p:spPr>
            <a:xfrm>
              <a:off x="1524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9" name="Google Shape;9;p49"/>
            <p:cNvCxnSpPr/>
            <p:nvPr/>
          </p:nvCxnSpPr>
          <p:spPr>
            <a:xfrm>
              <a:off x="2286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 name="Google Shape;10;p49"/>
            <p:cNvCxnSpPr/>
            <p:nvPr/>
          </p:nvCxnSpPr>
          <p:spPr>
            <a:xfrm>
              <a:off x="3048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1" name="Google Shape;11;p49"/>
            <p:cNvCxnSpPr/>
            <p:nvPr/>
          </p:nvCxnSpPr>
          <p:spPr>
            <a:xfrm>
              <a:off x="3810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2" name="Google Shape;12;p49"/>
            <p:cNvCxnSpPr/>
            <p:nvPr/>
          </p:nvCxnSpPr>
          <p:spPr>
            <a:xfrm>
              <a:off x="457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3" name="Google Shape;13;p49"/>
            <p:cNvCxnSpPr/>
            <p:nvPr/>
          </p:nvCxnSpPr>
          <p:spPr>
            <a:xfrm>
              <a:off x="5334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4" name="Google Shape;14;p49"/>
            <p:cNvCxnSpPr/>
            <p:nvPr/>
          </p:nvCxnSpPr>
          <p:spPr>
            <a:xfrm>
              <a:off x="6096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5" name="Google Shape;15;p49"/>
            <p:cNvCxnSpPr/>
            <p:nvPr/>
          </p:nvCxnSpPr>
          <p:spPr>
            <a:xfrm>
              <a:off x="6858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6" name="Google Shape;16;p49"/>
            <p:cNvCxnSpPr/>
            <p:nvPr/>
          </p:nvCxnSpPr>
          <p:spPr>
            <a:xfrm>
              <a:off x="7620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7" name="Google Shape;17;p49"/>
            <p:cNvCxnSpPr/>
            <p:nvPr/>
          </p:nvCxnSpPr>
          <p:spPr>
            <a:xfrm>
              <a:off x="838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8" name="Google Shape;18;p49"/>
            <p:cNvCxnSpPr/>
            <p:nvPr/>
          </p:nvCxnSpPr>
          <p:spPr>
            <a:xfrm>
              <a:off x="38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9" name="Google Shape;19;p49"/>
            <p:cNvCxnSpPr/>
            <p:nvPr/>
          </p:nvCxnSpPr>
          <p:spPr>
            <a:xfrm>
              <a:off x="1143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0" name="Google Shape;20;p49"/>
            <p:cNvCxnSpPr/>
            <p:nvPr/>
          </p:nvCxnSpPr>
          <p:spPr>
            <a:xfrm>
              <a:off x="1905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1" name="Google Shape;21;p49"/>
            <p:cNvCxnSpPr/>
            <p:nvPr/>
          </p:nvCxnSpPr>
          <p:spPr>
            <a:xfrm>
              <a:off x="2667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2" name="Google Shape;22;p49"/>
            <p:cNvCxnSpPr/>
            <p:nvPr/>
          </p:nvCxnSpPr>
          <p:spPr>
            <a:xfrm>
              <a:off x="3429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3" name="Google Shape;23;p49"/>
            <p:cNvCxnSpPr/>
            <p:nvPr/>
          </p:nvCxnSpPr>
          <p:spPr>
            <a:xfrm>
              <a:off x="419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4" name="Google Shape;24;p49"/>
            <p:cNvCxnSpPr/>
            <p:nvPr/>
          </p:nvCxnSpPr>
          <p:spPr>
            <a:xfrm>
              <a:off x="4953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5" name="Google Shape;25;p49"/>
            <p:cNvCxnSpPr/>
            <p:nvPr/>
          </p:nvCxnSpPr>
          <p:spPr>
            <a:xfrm>
              <a:off x="5715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6" name="Google Shape;26;p49"/>
            <p:cNvCxnSpPr/>
            <p:nvPr/>
          </p:nvCxnSpPr>
          <p:spPr>
            <a:xfrm>
              <a:off x="6477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7" name="Google Shape;27;p49"/>
            <p:cNvCxnSpPr/>
            <p:nvPr/>
          </p:nvCxnSpPr>
          <p:spPr>
            <a:xfrm>
              <a:off x="7239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8" name="Google Shape;28;p49"/>
            <p:cNvCxnSpPr/>
            <p:nvPr/>
          </p:nvCxnSpPr>
          <p:spPr>
            <a:xfrm>
              <a:off x="800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9" name="Google Shape;29;p49"/>
            <p:cNvCxnSpPr/>
            <p:nvPr/>
          </p:nvCxnSpPr>
          <p:spPr>
            <a:xfrm>
              <a:off x="8763000" y="-18750"/>
              <a:ext cx="0" cy="5181000"/>
            </a:xfrm>
            <a:prstGeom prst="straightConnector1">
              <a:avLst/>
            </a:prstGeom>
            <a:noFill/>
            <a:ln cap="flat" cmpd="sng" w="9525">
              <a:solidFill>
                <a:srgbClr val="F3F3F3"/>
              </a:solidFill>
              <a:prstDash val="dash"/>
              <a:round/>
              <a:headEnd len="sm" w="sm" type="none"/>
              <a:tailEnd len="sm" w="sm" type="none"/>
            </a:ln>
          </p:spPr>
        </p:cxnSp>
      </p:grpSp>
      <p:sp>
        <p:nvSpPr>
          <p:cNvPr id="30" name="Google Shape;30;p49"/>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1pPr>
            <a:lvl2pPr lvl="1"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2pPr>
            <a:lvl3pPr lvl="2"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3pPr>
            <a:lvl4pPr lvl="3"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4pPr>
            <a:lvl5pPr lvl="4"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5pPr>
            <a:lvl6pPr lvl="5"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6pPr>
            <a:lvl7pPr lvl="6"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7pPr>
            <a:lvl8pPr lvl="7"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8pPr>
            <a:lvl9pPr lvl="8"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9pPr>
          </a:lstStyle>
          <a:p/>
        </p:txBody>
      </p:sp>
      <p:sp>
        <p:nvSpPr>
          <p:cNvPr id="31" name="Google Shape;31;p49"/>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chemeClr val="dk1"/>
              </a:buClr>
              <a:buSzPts val="2000"/>
              <a:buFont typeface="Source Sans Pro"/>
              <a:buChar char="◉"/>
              <a:defRPr b="0" i="0" sz="2000" u="none" cap="none" strike="noStrike">
                <a:solidFill>
                  <a:schemeClr val="dk1"/>
                </a:solidFill>
                <a:latin typeface="Source Sans Pro"/>
                <a:ea typeface="Source Sans Pro"/>
                <a:cs typeface="Source Sans Pro"/>
                <a:sym typeface="Source Sans Pro"/>
              </a:defRPr>
            </a:lvl1pPr>
            <a:lvl2pPr indent="-342900" lvl="1" marL="914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2pPr>
            <a:lvl3pPr indent="-342900" lvl="2" marL="1371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3pPr>
            <a:lvl4pPr indent="-342900" lvl="3" marL="1828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4pPr>
            <a:lvl5pPr indent="-342900" lvl="4" marL="22860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32" name="Google Shape;32;p4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express.co.uk/news/world/1001738/West-Nile-Virus-map-where-UK-outbreak-symptoms-cause-mosquito-diseases#t=0s" TargetMode="External"/><Relationship Id="rId4" Type="http://schemas.openxmlformats.org/officeDocument/2006/relationships/image" Target="../media/image1.png"/><Relationship Id="rId5" Type="http://schemas.openxmlformats.org/officeDocument/2006/relationships/hyperlink" Target="https://www.express.co.uk/news/world/1001738/West-Nile-Virus-map-where-UK-outbreak-symptoms-cause-mosquito-diseas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slidemodel.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www.google.com/sheets/about/" TargetMode="Externa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c/predict-west-nile-virus/overview" TargetMode="Externa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www.fontsquirrel.com/fonts/oswald" TargetMode="External"/><Relationship Id="rId4" Type="http://schemas.openxmlformats.org/officeDocument/2006/relationships/hyperlink" Target="https://www.fontsquirrel.com/fonts/source-sans-pro"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hyperlink" Target="https://twitter.com/googledocs/status/73008724015664332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hyperlink" Target="https://www.slidescarnival.com/?utm_source=template"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3.jpg"/><Relationship Id="rId5" Type="http://schemas.openxmlformats.org/officeDocument/2006/relationships/image" Target="../media/image5.jpg"/><Relationship Id="rId6" Type="http://schemas.openxmlformats.org/officeDocument/2006/relationships/image" Target="../media/image4.jpg"/><Relationship Id="rId7" Type="http://schemas.openxmlformats.org/officeDocument/2006/relationships/image" Target="../media/image6.jpg"/><Relationship Id="rId8"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1"/>
          <p:cNvSpPr txBox="1"/>
          <p:nvPr>
            <p:ph type="ctrTitle"/>
          </p:nvPr>
        </p:nvSpPr>
        <p:spPr>
          <a:xfrm>
            <a:off x="3593591" y="3162257"/>
            <a:ext cx="5257875" cy="115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FFFFFF"/>
              </a:buClr>
              <a:buSzPts val="4800"/>
              <a:buNone/>
            </a:pPr>
            <a:r>
              <a:rPr lang="en"/>
              <a:t>Project 4</a:t>
            </a:r>
            <a:br>
              <a:rPr lang="en"/>
            </a:br>
            <a:r>
              <a:rPr b="0" lang="en" sz="4000"/>
              <a:t>West Nile Virus Prediction</a:t>
            </a:r>
            <a:br>
              <a:rPr b="0" lang="en"/>
            </a:br>
            <a:endParaRPr/>
          </a:p>
        </p:txBody>
      </p:sp>
      <p:grpSp>
        <p:nvGrpSpPr>
          <p:cNvPr id="465" name="Google Shape;465;p1"/>
          <p:cNvGrpSpPr/>
          <p:nvPr/>
        </p:nvGrpSpPr>
        <p:grpSpPr>
          <a:xfrm>
            <a:off x="283464" y="630936"/>
            <a:ext cx="3209544" cy="4038593"/>
            <a:chOff x="5029199" y="999641"/>
            <a:chExt cx="3519220" cy="3798856"/>
          </a:xfrm>
        </p:grpSpPr>
        <p:pic>
          <p:nvPicPr>
            <p:cNvPr id="466" name="Google Shape;466;p1"/>
            <p:cNvPicPr preferRelativeResize="0"/>
            <p:nvPr/>
          </p:nvPicPr>
          <p:blipFill rotWithShape="1">
            <a:blip r:embed="rId3">
              <a:alphaModFix/>
            </a:blip>
            <a:srcRect b="0" l="19133" r="19133" t="0"/>
            <a:stretch/>
          </p:blipFill>
          <p:spPr>
            <a:xfrm>
              <a:off x="5029199" y="999641"/>
              <a:ext cx="3519219" cy="3798856"/>
            </a:xfrm>
            <a:prstGeom prst="rect">
              <a:avLst/>
            </a:prstGeom>
            <a:noFill/>
            <a:ln>
              <a:noFill/>
            </a:ln>
          </p:spPr>
        </p:pic>
        <p:sp>
          <p:nvSpPr>
            <p:cNvPr id="467" name="Google Shape;467;p1"/>
            <p:cNvSpPr/>
            <p:nvPr/>
          </p:nvSpPr>
          <p:spPr>
            <a:xfrm>
              <a:off x="5029200" y="999641"/>
              <a:ext cx="3519219" cy="3798856"/>
            </a:xfrm>
            <a:prstGeom prst="rect">
              <a:avLst/>
            </a:prstGeom>
            <a:noFill/>
            <a:ln cap="flat" cmpd="sng" w="1047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468" name="Google Shape;468;p1"/>
          <p:cNvSpPr txBox="1"/>
          <p:nvPr/>
        </p:nvSpPr>
        <p:spPr>
          <a:xfrm>
            <a:off x="3493007" y="3988258"/>
            <a:ext cx="5257875" cy="681271"/>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FFFF"/>
              </a:buClr>
              <a:buSzPts val="4800"/>
              <a:buFont typeface="Oswald"/>
              <a:buNone/>
            </a:pPr>
            <a:r>
              <a:rPr b="0" i="1" lang="en" sz="2000" u="none" cap="none" strike="noStrike">
                <a:solidFill>
                  <a:srgbClr val="FFFFFF"/>
                </a:solidFill>
                <a:latin typeface="Oswald"/>
                <a:ea typeface="Oswald"/>
                <a:cs typeface="Oswald"/>
                <a:sym typeface="Oswald"/>
              </a:rPr>
              <a:t>By Ethan Koh, Grace Chia, Jocelyn Pok, Randy Neo</a:t>
            </a:r>
            <a:endParaRPr b="1" i="0" sz="2000" u="none" cap="none" strike="noStrike">
              <a:solidFill>
                <a:srgbClr val="FFFFFF"/>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1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51" name="Google Shape;551;p10"/>
          <p:cNvSpPr/>
          <p:nvPr/>
        </p:nvSpPr>
        <p:spPr>
          <a:xfrm>
            <a:off x="0" y="0"/>
            <a:ext cx="9144000" cy="5143600"/>
          </a:xfrm>
          <a:prstGeom prst="rect">
            <a:avLst/>
          </a:prstGeom>
          <a:solidFill>
            <a:schemeClr val="lt1"/>
          </a:solid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WNV increases as number of mosquitoes caught increases</a:t>
            </a:r>
            <a:endParaRPr/>
          </a:p>
        </p:txBody>
      </p:sp>
      <p:sp>
        <p:nvSpPr>
          <p:cNvPr id="552" name="Google Shape;552;p10"/>
          <p:cNvSpPr txBox="1"/>
          <p:nvPr>
            <p:ph type="title"/>
          </p:nvPr>
        </p:nvSpPr>
        <p:spPr>
          <a:xfrm>
            <a:off x="1073700" y="155154"/>
            <a:ext cx="6996600" cy="44356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EDA </a:t>
            </a:r>
            <a:endParaRPr/>
          </a:p>
        </p:txBody>
      </p:sp>
      <p:pic>
        <p:nvPicPr>
          <p:cNvPr id="553" name="Google Shape;553;p10"/>
          <p:cNvPicPr preferRelativeResize="0"/>
          <p:nvPr/>
        </p:nvPicPr>
        <p:blipFill rotWithShape="1">
          <a:blip r:embed="rId3">
            <a:alphaModFix/>
          </a:blip>
          <a:srcRect b="0" l="0" r="0" t="0"/>
          <a:stretch/>
        </p:blipFill>
        <p:spPr>
          <a:xfrm>
            <a:off x="374652" y="849086"/>
            <a:ext cx="4277488" cy="2837542"/>
          </a:xfrm>
          <a:prstGeom prst="rect">
            <a:avLst/>
          </a:prstGeom>
          <a:noFill/>
          <a:ln>
            <a:noFill/>
          </a:ln>
        </p:spPr>
      </p:pic>
      <p:pic>
        <p:nvPicPr>
          <p:cNvPr id="554" name="Google Shape;554;p10"/>
          <p:cNvPicPr preferRelativeResize="0"/>
          <p:nvPr/>
        </p:nvPicPr>
        <p:blipFill rotWithShape="1">
          <a:blip r:embed="rId4">
            <a:alphaModFix/>
          </a:blip>
          <a:srcRect b="0" l="0" r="0" t="0"/>
          <a:stretch/>
        </p:blipFill>
        <p:spPr>
          <a:xfrm>
            <a:off x="4805114" y="670040"/>
            <a:ext cx="4254320" cy="2494643"/>
          </a:xfrm>
          <a:prstGeom prst="rect">
            <a:avLst/>
          </a:prstGeom>
          <a:noFill/>
          <a:ln>
            <a:noFill/>
          </a:ln>
        </p:spPr>
      </p:pic>
      <p:pic>
        <p:nvPicPr>
          <p:cNvPr id="555" name="Google Shape;555;p10"/>
          <p:cNvPicPr preferRelativeResize="0"/>
          <p:nvPr/>
        </p:nvPicPr>
        <p:blipFill rotWithShape="1">
          <a:blip r:embed="rId5">
            <a:alphaModFix/>
          </a:blip>
          <a:srcRect b="0" l="0" r="0" t="0"/>
          <a:stretch/>
        </p:blipFill>
        <p:spPr>
          <a:xfrm>
            <a:off x="5026792" y="3478186"/>
            <a:ext cx="2447164" cy="1348014"/>
          </a:xfrm>
          <a:prstGeom prst="rect">
            <a:avLst/>
          </a:prstGeom>
          <a:noFill/>
          <a:ln>
            <a:noFill/>
          </a:ln>
        </p:spPr>
      </p:pic>
      <p:sp>
        <p:nvSpPr>
          <p:cNvPr id="556" name="Google Shape;556;p10"/>
          <p:cNvSpPr/>
          <p:nvPr/>
        </p:nvSpPr>
        <p:spPr>
          <a:xfrm>
            <a:off x="5127171" y="1110343"/>
            <a:ext cx="892629" cy="205434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7" name="Google Shape;557;p10"/>
          <p:cNvSpPr/>
          <p:nvPr/>
        </p:nvSpPr>
        <p:spPr>
          <a:xfrm>
            <a:off x="7658524" y="3733831"/>
            <a:ext cx="1235105" cy="938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none" cap="none" strike="noStrike">
                <a:solidFill>
                  <a:schemeClr val="dk1"/>
                </a:solidFill>
                <a:latin typeface="Arial"/>
                <a:ea typeface="Arial"/>
                <a:cs typeface="Arial"/>
                <a:sym typeface="Arial"/>
              </a:rPr>
              <a:t>This chart shows that there is a seasonality concern in our dataset </a:t>
            </a:r>
            <a:endParaRPr/>
          </a:p>
        </p:txBody>
      </p:sp>
      <p:cxnSp>
        <p:nvCxnSpPr>
          <p:cNvPr id="558" name="Google Shape;558;p10"/>
          <p:cNvCxnSpPr/>
          <p:nvPr/>
        </p:nvCxnSpPr>
        <p:spPr>
          <a:xfrm>
            <a:off x="5540829" y="3164683"/>
            <a:ext cx="0" cy="313503"/>
          </a:xfrm>
          <a:prstGeom prst="straightConnector1">
            <a:avLst/>
          </a:prstGeom>
          <a:noFill/>
          <a:ln cap="flat" cmpd="sng" w="9525">
            <a:solidFill>
              <a:srgbClr val="C00000"/>
            </a:solidFill>
            <a:prstDash val="solid"/>
            <a:round/>
            <a:headEnd len="sm" w="sm" type="none"/>
            <a:tailEnd len="med" w="med" type="triangle"/>
          </a:ln>
        </p:spPr>
      </p:cxnSp>
      <p:sp>
        <p:nvSpPr>
          <p:cNvPr id="559" name="Google Shape;559;p10"/>
          <p:cNvSpPr/>
          <p:nvPr/>
        </p:nvSpPr>
        <p:spPr>
          <a:xfrm>
            <a:off x="708145" y="3806195"/>
            <a:ext cx="394399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none" cap="none" strike="noStrike">
                <a:solidFill>
                  <a:schemeClr val="dk1"/>
                </a:solidFill>
                <a:latin typeface="Arial"/>
                <a:ea typeface="Arial"/>
                <a:cs typeface="Arial"/>
                <a:sym typeface="Arial"/>
              </a:rPr>
              <a:t>WNV increases as number of mosquitoes caught increases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1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65" name="Google Shape;565;p11"/>
          <p:cNvSpPr/>
          <p:nvPr/>
        </p:nvSpPr>
        <p:spPr>
          <a:xfrm>
            <a:off x="0" y="0"/>
            <a:ext cx="9144000" cy="5143600"/>
          </a:xfrm>
          <a:prstGeom prst="rect">
            <a:avLst/>
          </a:prstGeom>
          <a:solidFill>
            <a:schemeClr val="lt1"/>
          </a:solid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1) There is a negative correlation between the wind speed and Avg Temp, the precition level and the no. of mosquitoes.</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2) Mosquitoes seem to breed faster in conditions where wind speed is low and both precipitation level + average temp are high.</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3) The traps were deployed seasonally and the numbers tend to build up between Jul to Sep for the observed period.</a:t>
            </a:r>
            <a:endParaRPr/>
          </a:p>
        </p:txBody>
      </p:sp>
      <p:pic>
        <p:nvPicPr>
          <p:cNvPr id="566" name="Google Shape;566;p11"/>
          <p:cNvPicPr preferRelativeResize="0"/>
          <p:nvPr/>
        </p:nvPicPr>
        <p:blipFill rotWithShape="1">
          <a:blip r:embed="rId3">
            <a:alphaModFix/>
          </a:blip>
          <a:srcRect b="0" l="0" r="0" t="0"/>
          <a:stretch/>
        </p:blipFill>
        <p:spPr>
          <a:xfrm>
            <a:off x="373296" y="753868"/>
            <a:ext cx="6218590" cy="4087586"/>
          </a:xfrm>
          <a:prstGeom prst="rect">
            <a:avLst/>
          </a:prstGeom>
          <a:noFill/>
          <a:ln>
            <a:noFill/>
          </a:ln>
        </p:spPr>
      </p:pic>
      <p:sp>
        <p:nvSpPr>
          <p:cNvPr id="567" name="Google Shape;567;p11"/>
          <p:cNvSpPr txBox="1"/>
          <p:nvPr>
            <p:ph type="title"/>
          </p:nvPr>
        </p:nvSpPr>
        <p:spPr>
          <a:xfrm>
            <a:off x="1073700" y="155154"/>
            <a:ext cx="6996600" cy="44356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EDA </a:t>
            </a:r>
            <a:endParaRPr/>
          </a:p>
        </p:txBody>
      </p:sp>
      <p:sp>
        <p:nvSpPr>
          <p:cNvPr id="568" name="Google Shape;568;p11"/>
          <p:cNvSpPr/>
          <p:nvPr/>
        </p:nvSpPr>
        <p:spPr>
          <a:xfrm>
            <a:off x="6808920" y="1386135"/>
            <a:ext cx="2118045" cy="2970044"/>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000000"/>
              </a:buClr>
              <a:buSzPts val="1100"/>
              <a:buFont typeface="Arial"/>
              <a:buAutoNum type="arabicParenR"/>
            </a:pPr>
            <a:r>
              <a:rPr b="0" i="0" lang="en" sz="1100" u="none" cap="none" strike="noStrike">
                <a:solidFill>
                  <a:srgbClr val="212121"/>
                </a:solidFill>
                <a:latin typeface="Arial"/>
                <a:ea typeface="Arial"/>
                <a:cs typeface="Arial"/>
                <a:sym typeface="Arial"/>
              </a:rPr>
              <a:t>There is a negative correlation between the wind speed and Avg Temp, the precipitation level and the no. of mosquitoes.</a:t>
            </a:r>
            <a:endParaRPr/>
          </a:p>
          <a:p>
            <a:pPr indent="-158750" lvl="0" marL="2286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12121"/>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100"/>
              <a:buFont typeface="Arial"/>
              <a:buAutoNum type="arabicParenR"/>
            </a:pPr>
            <a:r>
              <a:rPr b="0" i="0" lang="en" sz="1100" u="none" cap="none" strike="noStrike">
                <a:solidFill>
                  <a:srgbClr val="212121"/>
                </a:solidFill>
                <a:latin typeface="Arial"/>
                <a:ea typeface="Arial"/>
                <a:cs typeface="Arial"/>
                <a:sym typeface="Arial"/>
              </a:rPr>
              <a:t>Mosquitoes seem to breed faster in conditions where wind speed is low and both precipitation level + average temp are high.</a:t>
            </a:r>
            <a:endParaRPr/>
          </a:p>
          <a:p>
            <a:pPr indent="-158750" lvl="0" marL="2286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12121"/>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100"/>
              <a:buFont typeface="Arial"/>
              <a:buAutoNum type="arabicParenR"/>
            </a:pPr>
            <a:r>
              <a:rPr b="0" i="0" lang="en" sz="1100" u="none" cap="none" strike="noStrike">
                <a:solidFill>
                  <a:srgbClr val="212121"/>
                </a:solidFill>
                <a:latin typeface="Arial"/>
                <a:ea typeface="Arial"/>
                <a:cs typeface="Arial"/>
                <a:sym typeface="Arial"/>
              </a:rPr>
              <a:t>The traps were deployed seasonally and the numbers tend to build up between Jul to Sep for the observed period.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1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4" name="Google Shape;574;p12"/>
          <p:cNvSpPr/>
          <p:nvPr/>
        </p:nvSpPr>
        <p:spPr>
          <a:xfrm>
            <a:off x="0" y="0"/>
            <a:ext cx="9144000" cy="5143600"/>
          </a:xfrm>
          <a:prstGeom prst="rect">
            <a:avLst/>
          </a:prstGeom>
          <a:solidFill>
            <a:schemeClr val="lt1"/>
          </a:solid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1) There is a negative correlation between the win speed and</a:t>
            </a:r>
            <a:endParaRPr/>
          </a:p>
        </p:txBody>
      </p:sp>
      <p:sp>
        <p:nvSpPr>
          <p:cNvPr id="575" name="Google Shape;575;p12"/>
          <p:cNvSpPr txBox="1"/>
          <p:nvPr>
            <p:ph type="title"/>
          </p:nvPr>
        </p:nvSpPr>
        <p:spPr>
          <a:xfrm>
            <a:off x="1073700" y="155154"/>
            <a:ext cx="6996600" cy="44356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EDA </a:t>
            </a:r>
            <a:endParaRPr/>
          </a:p>
        </p:txBody>
      </p:sp>
      <p:pic>
        <p:nvPicPr>
          <p:cNvPr id="576" name="Google Shape;576;p12"/>
          <p:cNvPicPr preferRelativeResize="0"/>
          <p:nvPr/>
        </p:nvPicPr>
        <p:blipFill rotWithShape="1">
          <a:blip r:embed="rId3">
            <a:alphaModFix/>
          </a:blip>
          <a:srcRect b="0" l="0" r="0" t="0"/>
          <a:stretch/>
        </p:blipFill>
        <p:spPr>
          <a:xfrm>
            <a:off x="558800" y="753868"/>
            <a:ext cx="5441544" cy="29962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1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82" name="Google Shape;582;p13"/>
          <p:cNvSpPr/>
          <p:nvPr/>
        </p:nvSpPr>
        <p:spPr>
          <a:xfrm>
            <a:off x="0" y="0"/>
            <a:ext cx="9144000" cy="5143600"/>
          </a:xfrm>
          <a:prstGeom prst="rect">
            <a:avLst/>
          </a:prstGeom>
          <a:solidFill>
            <a:schemeClr val="lt1"/>
          </a:solid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3" name="Google Shape;583;p13"/>
          <p:cNvSpPr txBox="1"/>
          <p:nvPr>
            <p:ph type="title"/>
          </p:nvPr>
        </p:nvSpPr>
        <p:spPr>
          <a:xfrm>
            <a:off x="1073700" y="155154"/>
            <a:ext cx="6996600" cy="44356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EDA </a:t>
            </a:r>
            <a:endParaRPr/>
          </a:p>
        </p:txBody>
      </p:sp>
      <p:pic>
        <p:nvPicPr>
          <p:cNvPr id="584" name="Google Shape;584;p13"/>
          <p:cNvPicPr preferRelativeResize="0"/>
          <p:nvPr/>
        </p:nvPicPr>
        <p:blipFill rotWithShape="1">
          <a:blip r:embed="rId3">
            <a:alphaModFix/>
          </a:blip>
          <a:srcRect b="0" l="0" r="0" t="0"/>
          <a:stretch/>
        </p:blipFill>
        <p:spPr>
          <a:xfrm>
            <a:off x="280054" y="535332"/>
            <a:ext cx="3206952" cy="44495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8" name="Shape 588"/>
        <p:cNvGrpSpPr/>
        <p:nvPr/>
      </p:nvGrpSpPr>
      <p:grpSpPr>
        <a:xfrm>
          <a:off x="0" y="0"/>
          <a:ext cx="0" cy="0"/>
          <a:chOff x="0" y="0"/>
          <a:chExt cx="0" cy="0"/>
        </a:xfrm>
      </p:grpSpPr>
      <p:sp>
        <p:nvSpPr>
          <p:cNvPr id="589" name="Google Shape;589;p1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90" name="Google Shape;590;p14"/>
          <p:cNvSpPr/>
          <p:nvPr/>
        </p:nvSpPr>
        <p:spPr>
          <a:xfrm>
            <a:off x="0" y="-100"/>
            <a:ext cx="9144000" cy="5143600"/>
          </a:xfrm>
          <a:prstGeom prst="rect">
            <a:avLst/>
          </a:prstGeom>
          <a:solidFill>
            <a:schemeClr val="lt1"/>
          </a:solid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91" name="Google Shape;591;p14"/>
          <p:cNvPicPr preferRelativeResize="0"/>
          <p:nvPr/>
        </p:nvPicPr>
        <p:blipFill rotWithShape="1">
          <a:blip r:embed="rId3">
            <a:alphaModFix/>
          </a:blip>
          <a:srcRect b="0" l="0" r="0" t="0"/>
          <a:stretch/>
        </p:blipFill>
        <p:spPr>
          <a:xfrm>
            <a:off x="550559" y="519350"/>
            <a:ext cx="7918080" cy="4465550"/>
          </a:xfrm>
          <a:prstGeom prst="rect">
            <a:avLst/>
          </a:prstGeom>
          <a:noFill/>
          <a:ln>
            <a:noFill/>
          </a:ln>
        </p:spPr>
      </p:pic>
      <p:sp>
        <p:nvSpPr>
          <p:cNvPr id="592" name="Google Shape;592;p14"/>
          <p:cNvSpPr txBox="1"/>
          <p:nvPr>
            <p:ph type="title"/>
          </p:nvPr>
        </p:nvSpPr>
        <p:spPr>
          <a:xfrm>
            <a:off x="615428" y="-200"/>
            <a:ext cx="7788343" cy="520207"/>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b="0" lang="en"/>
              <a:t>EDA – No of Mosquitoes vs WnV Present vs Traps by Location (Train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1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98" name="Google Shape;598;p15"/>
          <p:cNvSpPr/>
          <p:nvPr/>
        </p:nvSpPr>
        <p:spPr>
          <a:xfrm>
            <a:off x="0" y="-100"/>
            <a:ext cx="9144000" cy="5143600"/>
          </a:xfrm>
          <a:prstGeom prst="rect">
            <a:avLst/>
          </a:prstGeom>
          <a:solidFill>
            <a:schemeClr val="lt1"/>
          </a:solid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9" name="Google Shape;599;p15"/>
          <p:cNvSpPr txBox="1"/>
          <p:nvPr>
            <p:ph type="title"/>
          </p:nvPr>
        </p:nvSpPr>
        <p:spPr>
          <a:xfrm>
            <a:off x="615428" y="-200"/>
            <a:ext cx="7788343" cy="520207"/>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b="0" lang="en"/>
              <a:t>EDA – Traps deployed by location(Train &amp; Test Data)</a:t>
            </a:r>
            <a:endParaRPr/>
          </a:p>
        </p:txBody>
      </p:sp>
      <p:pic>
        <p:nvPicPr>
          <p:cNvPr id="600" name="Google Shape;600;p15"/>
          <p:cNvPicPr preferRelativeResize="0"/>
          <p:nvPr/>
        </p:nvPicPr>
        <p:blipFill rotWithShape="1">
          <a:blip r:embed="rId3">
            <a:alphaModFix/>
          </a:blip>
          <a:srcRect b="3438" l="0" r="0" t="6931"/>
          <a:stretch/>
        </p:blipFill>
        <p:spPr>
          <a:xfrm>
            <a:off x="692407" y="520007"/>
            <a:ext cx="7893921" cy="44221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16"/>
          <p:cNvSpPr txBox="1"/>
          <p:nvPr>
            <p:ph type="ctrTitle"/>
          </p:nvPr>
        </p:nvSpPr>
        <p:spPr>
          <a:xfrm>
            <a:off x="2309350" y="3265463"/>
            <a:ext cx="52146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Modelling + Evaluation</a:t>
            </a:r>
            <a:endParaRPr/>
          </a:p>
        </p:txBody>
      </p:sp>
      <p:sp>
        <p:nvSpPr>
          <p:cNvPr id="606" name="Google Shape;606;p16"/>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 sz="12000" u="none" cap="none" strike="noStrike">
                <a:solidFill>
                  <a:srgbClr val="3C78D8"/>
                </a:solidFill>
                <a:latin typeface="Oswald"/>
                <a:ea typeface="Oswald"/>
                <a:cs typeface="Oswald"/>
                <a:sym typeface="Oswald"/>
              </a:rPr>
              <a:t>2</a:t>
            </a:r>
            <a:endParaRPr b="0" i="0" sz="12000" u="none" cap="none" strike="noStrike">
              <a:solidFill>
                <a:srgbClr val="3C78D8"/>
              </a:solidFill>
              <a:latin typeface="Arial"/>
              <a:ea typeface="Arial"/>
              <a:cs typeface="Arial"/>
              <a:sym typeface="Arial"/>
            </a:endParaRPr>
          </a:p>
        </p:txBody>
      </p:sp>
      <p:sp>
        <p:nvSpPr>
          <p:cNvPr id="607" name="Google Shape;607;p1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08" name="Google Shape;608;p16"/>
          <p:cNvSpPr/>
          <p:nvPr/>
        </p:nvSpPr>
        <p:spPr>
          <a:xfrm>
            <a:off x="262758" y="1185125"/>
            <a:ext cx="2386800" cy="2385849"/>
          </a:xfrm>
          <a:prstGeom prst="ellipse">
            <a:avLst/>
          </a:prstGeom>
          <a:blipFill rotWithShape="1">
            <a:blip r:embed="rId3">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17"/>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b="0" lang="en"/>
              <a:t>Title</a:t>
            </a:r>
            <a:br>
              <a:rPr b="0" lang="en"/>
            </a:br>
            <a:endParaRPr/>
          </a:p>
        </p:txBody>
      </p:sp>
      <p:sp>
        <p:nvSpPr>
          <p:cNvPr id="614" name="Google Shape;614;p1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18"/>
          <p:cNvSpPr txBox="1"/>
          <p:nvPr>
            <p:ph type="ctrTitle"/>
          </p:nvPr>
        </p:nvSpPr>
        <p:spPr>
          <a:xfrm>
            <a:off x="2342007" y="3265463"/>
            <a:ext cx="52146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Cost Benefit Analysis</a:t>
            </a:r>
            <a:endParaRPr/>
          </a:p>
        </p:txBody>
      </p:sp>
      <p:sp>
        <p:nvSpPr>
          <p:cNvPr id="620" name="Google Shape;620;p18"/>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 sz="12000" u="none" cap="none" strike="noStrike">
                <a:solidFill>
                  <a:srgbClr val="3C78D8"/>
                </a:solidFill>
                <a:latin typeface="Oswald"/>
                <a:ea typeface="Oswald"/>
                <a:cs typeface="Oswald"/>
                <a:sym typeface="Oswald"/>
              </a:rPr>
              <a:t>3</a:t>
            </a:r>
            <a:endParaRPr b="0" i="0" sz="12000" u="none" cap="none" strike="noStrike">
              <a:solidFill>
                <a:srgbClr val="3C78D8"/>
              </a:solidFill>
              <a:latin typeface="Arial"/>
              <a:ea typeface="Arial"/>
              <a:cs typeface="Arial"/>
              <a:sym typeface="Arial"/>
            </a:endParaRPr>
          </a:p>
        </p:txBody>
      </p:sp>
      <p:sp>
        <p:nvSpPr>
          <p:cNvPr id="621" name="Google Shape;621;p1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22" name="Google Shape;622;p18"/>
          <p:cNvSpPr/>
          <p:nvPr/>
        </p:nvSpPr>
        <p:spPr>
          <a:xfrm>
            <a:off x="262758" y="1185125"/>
            <a:ext cx="2386800" cy="2385849"/>
          </a:xfrm>
          <a:prstGeom prst="ellipse">
            <a:avLst/>
          </a:prstGeom>
          <a:blipFill rotWithShape="1">
            <a:blip r:embed="rId3">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9"/>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b="0" lang="en"/>
              <a:t>Title</a:t>
            </a:r>
            <a:br>
              <a:rPr b="0" lang="en"/>
            </a:br>
            <a:endParaRPr/>
          </a:p>
        </p:txBody>
      </p:sp>
      <p:sp>
        <p:nvSpPr>
          <p:cNvPr id="628" name="Google Shape;628;p1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74" name="Google Shape;474;p2"/>
          <p:cNvSpPr txBox="1"/>
          <p:nvPr/>
        </p:nvSpPr>
        <p:spPr>
          <a:xfrm>
            <a:off x="517398" y="739950"/>
            <a:ext cx="4356354" cy="368574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800"/>
              <a:buFont typeface="Arial"/>
              <a:buNone/>
            </a:pPr>
            <a:r>
              <a:rPr b="1" i="0" lang="en" sz="1800" u="none" cap="none" strike="noStrike">
                <a:solidFill>
                  <a:srgbClr val="00CEF6"/>
                </a:solidFill>
                <a:latin typeface="Arial"/>
                <a:ea typeface="Arial"/>
                <a:cs typeface="Arial"/>
                <a:sym typeface="Arial"/>
              </a:rPr>
              <a:t>About</a:t>
            </a:r>
            <a:endParaRPr b="0" i="0" sz="1800" u="none" cap="none" strike="noStrike">
              <a:solidFill>
                <a:srgbClr val="00CEF6"/>
              </a:solidFill>
              <a:latin typeface="Arial"/>
              <a:ea typeface="Arial"/>
              <a:cs typeface="Arial"/>
              <a:sym typeface="Arial"/>
            </a:endParaRPr>
          </a:p>
          <a:p>
            <a:pPr indent="0" lvl="0" marL="0" marR="0" rtl="0" algn="l">
              <a:lnSpc>
                <a:spcPct val="100000"/>
              </a:lnSpc>
              <a:spcBef>
                <a:spcPts val="600"/>
              </a:spcBef>
              <a:spcAft>
                <a:spcPts val="0"/>
              </a:spcAft>
              <a:buNone/>
            </a:pPr>
            <a:r>
              <a:rPr b="0" i="0" lang="en" sz="1400" u="none" cap="none" strike="noStrike">
                <a:solidFill>
                  <a:srgbClr val="000000"/>
                </a:solidFill>
                <a:latin typeface="Arial"/>
                <a:ea typeface="Arial"/>
                <a:cs typeface="Arial"/>
                <a:sym typeface="Arial"/>
              </a:rPr>
              <a:t>West Nile Virus is most commonly spread to humans through infected mosquitos. Around 20% of people who become infected with the virus develop symptoms ranging from a persistent fever, to serious neurological illnesses that can result in death.</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 sz="1400" u="none" cap="none" strike="noStrike">
                <a:solidFill>
                  <a:srgbClr val="000000"/>
                </a:solidFill>
                <a:latin typeface="Arial"/>
                <a:ea typeface="Arial"/>
                <a:cs typeface="Arial"/>
                <a:sym typeface="Arial"/>
              </a:rPr>
              <a:t>In 2002, the first human cases of West Nile virus were reported in Chicago. By 2004 the City of Chicago and the Chicago Department of Public Health (CDPH) had established a comprehensive surveillance and control program that is still in effect today.</a:t>
            </a:r>
            <a:br>
              <a:rPr b="0" i="0" lang="en" sz="1200" u="none" cap="none" strike="noStrike">
                <a:solidFill>
                  <a:srgbClr val="000000"/>
                </a:solidFill>
                <a:latin typeface="Arial"/>
                <a:ea typeface="Arial"/>
                <a:cs typeface="Arial"/>
                <a:sym typeface="Arial"/>
              </a:rPr>
            </a:br>
            <a:endParaRPr b="0" i="0" sz="1200" u="none" cap="none" strike="noStrike">
              <a:solidFill>
                <a:srgbClr val="28324A"/>
              </a:solidFill>
              <a:latin typeface="Source Sans Pro"/>
              <a:ea typeface="Source Sans Pro"/>
              <a:cs typeface="Source Sans Pro"/>
              <a:sym typeface="Source Sans Pro"/>
            </a:endParaRPr>
          </a:p>
        </p:txBody>
      </p:sp>
      <p:grpSp>
        <p:nvGrpSpPr>
          <p:cNvPr id="475" name="Google Shape;475;p2"/>
          <p:cNvGrpSpPr/>
          <p:nvPr/>
        </p:nvGrpSpPr>
        <p:grpSpPr>
          <a:xfrm>
            <a:off x="5157215" y="1449274"/>
            <a:ext cx="3555008" cy="2058943"/>
            <a:chOff x="5138927" y="1293826"/>
            <a:chExt cx="3555008" cy="2058943"/>
          </a:xfrm>
        </p:grpSpPr>
        <p:pic>
          <p:nvPicPr>
            <p:cNvPr id="476" name="Google Shape;476;p2"/>
            <p:cNvPicPr preferRelativeResize="0"/>
            <p:nvPr/>
          </p:nvPicPr>
          <p:blipFill rotWithShape="1">
            <a:blip r:embed="rId3">
              <a:alphaModFix/>
            </a:blip>
            <a:srcRect b="0" l="0" r="0" t="0"/>
            <a:stretch/>
          </p:blipFill>
          <p:spPr>
            <a:xfrm>
              <a:off x="5138928" y="1293826"/>
              <a:ext cx="3555007" cy="2058942"/>
            </a:xfrm>
            <a:prstGeom prst="rect">
              <a:avLst/>
            </a:prstGeom>
            <a:noFill/>
            <a:ln>
              <a:noFill/>
            </a:ln>
          </p:spPr>
        </p:pic>
        <p:sp>
          <p:nvSpPr>
            <p:cNvPr id="477" name="Google Shape;477;p2"/>
            <p:cNvSpPr/>
            <p:nvPr/>
          </p:nvSpPr>
          <p:spPr>
            <a:xfrm>
              <a:off x="5138927" y="1293827"/>
              <a:ext cx="3555007" cy="2058942"/>
            </a:xfrm>
            <a:prstGeom prst="rect">
              <a:avLst/>
            </a:prstGeom>
            <a:noFill/>
            <a:ln cap="flat" cmpd="sng" w="47625">
              <a:solidFill>
                <a:srgbClr val="ABAB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20"/>
          <p:cNvSpPr txBox="1"/>
          <p:nvPr>
            <p:ph type="ctrTitle"/>
          </p:nvPr>
        </p:nvSpPr>
        <p:spPr>
          <a:xfrm>
            <a:off x="2309350" y="3265463"/>
            <a:ext cx="52146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Conclusion</a:t>
            </a:r>
            <a:endParaRPr/>
          </a:p>
        </p:txBody>
      </p:sp>
      <p:sp>
        <p:nvSpPr>
          <p:cNvPr id="634" name="Google Shape;634;p20"/>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 sz="12000" u="none" cap="none" strike="noStrike">
                <a:solidFill>
                  <a:srgbClr val="3C78D8"/>
                </a:solidFill>
                <a:latin typeface="Oswald"/>
                <a:ea typeface="Oswald"/>
                <a:cs typeface="Oswald"/>
                <a:sym typeface="Oswald"/>
              </a:rPr>
              <a:t>4</a:t>
            </a:r>
            <a:endParaRPr b="0" i="0" sz="12000" u="none" cap="none" strike="noStrike">
              <a:solidFill>
                <a:srgbClr val="3C78D8"/>
              </a:solidFill>
              <a:latin typeface="Arial"/>
              <a:ea typeface="Arial"/>
              <a:cs typeface="Arial"/>
              <a:sym typeface="Arial"/>
            </a:endParaRPr>
          </a:p>
        </p:txBody>
      </p:sp>
      <p:sp>
        <p:nvSpPr>
          <p:cNvPr id="635" name="Google Shape;635;p2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6" name="Google Shape;636;p20"/>
          <p:cNvSpPr/>
          <p:nvPr/>
        </p:nvSpPr>
        <p:spPr>
          <a:xfrm>
            <a:off x="262758" y="1185125"/>
            <a:ext cx="2386800" cy="2385849"/>
          </a:xfrm>
          <a:prstGeom prst="ellipse">
            <a:avLst/>
          </a:prstGeom>
          <a:blipFill rotWithShape="1">
            <a:blip r:embed="rId3">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21"/>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b="0" lang="en"/>
              <a:t>Title</a:t>
            </a:r>
            <a:br>
              <a:rPr b="0" lang="en"/>
            </a:br>
            <a:endParaRPr/>
          </a:p>
        </p:txBody>
      </p:sp>
      <p:sp>
        <p:nvSpPr>
          <p:cNvPr id="642" name="Google Shape;642;p2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22"/>
          <p:cNvSpPr txBox="1"/>
          <p:nvPr>
            <p:ph idx="1" type="body"/>
          </p:nvPr>
        </p:nvSpPr>
        <p:spPr>
          <a:xfrm>
            <a:off x="1519975" y="2161800"/>
            <a:ext cx="6104100" cy="81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3000"/>
              <a:buNone/>
            </a:pPr>
            <a:r>
              <a:rPr lang="en"/>
              <a:t>Quotations are commonly printed as a means of inspiration and to invoke philosophical thoughts from the reader.</a:t>
            </a:r>
            <a:endParaRPr/>
          </a:p>
        </p:txBody>
      </p:sp>
      <p:sp>
        <p:nvSpPr>
          <p:cNvPr id="648" name="Google Shape;648;p2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23"/>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THIS IS A SLIDE </a:t>
            </a:r>
            <a:r>
              <a:rPr lang="en">
                <a:solidFill>
                  <a:srgbClr val="3C78D8"/>
                </a:solidFill>
              </a:rPr>
              <a:t>TITLE</a:t>
            </a:r>
            <a:endParaRPr>
              <a:solidFill>
                <a:srgbClr val="3C78D8"/>
              </a:solidFill>
            </a:endParaRPr>
          </a:p>
        </p:txBody>
      </p:sp>
      <p:sp>
        <p:nvSpPr>
          <p:cNvPr id="654" name="Google Shape;654;p23"/>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Char char="◉"/>
            </a:pPr>
            <a:r>
              <a:rPr lang="en"/>
              <a:t>Here you have a list of items</a:t>
            </a:r>
            <a:endParaRPr/>
          </a:p>
          <a:p>
            <a:pPr indent="-355600" lvl="0" marL="457200" rtl="0" algn="l">
              <a:lnSpc>
                <a:spcPct val="100000"/>
              </a:lnSpc>
              <a:spcBef>
                <a:spcPts val="0"/>
              </a:spcBef>
              <a:spcAft>
                <a:spcPts val="0"/>
              </a:spcAft>
              <a:buSzPts val="2000"/>
              <a:buChar char="◉"/>
            </a:pPr>
            <a:r>
              <a:rPr lang="en"/>
              <a:t>And some text</a:t>
            </a:r>
            <a:endParaRPr/>
          </a:p>
          <a:p>
            <a:pPr indent="-355600" lvl="0" marL="457200" rtl="0" algn="l">
              <a:lnSpc>
                <a:spcPct val="100000"/>
              </a:lnSpc>
              <a:spcBef>
                <a:spcPts val="0"/>
              </a:spcBef>
              <a:spcAft>
                <a:spcPts val="0"/>
              </a:spcAft>
              <a:buSzPts val="2000"/>
              <a:buChar char="◉"/>
            </a:pPr>
            <a:r>
              <a:rPr lang="en"/>
              <a:t>But remember not to overload your slides with content</a:t>
            </a:r>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SzPts val="2000"/>
              <a:buNone/>
            </a:pPr>
            <a:r>
              <a:rPr lang="en"/>
              <a:t>Your audience will listen to you or read the content, but won’t do both. </a:t>
            </a:r>
            <a:endParaRPr/>
          </a:p>
        </p:txBody>
      </p:sp>
      <p:sp>
        <p:nvSpPr>
          <p:cNvPr id="655" name="Google Shape;655;p2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24"/>
          <p:cNvSpPr txBox="1"/>
          <p:nvPr>
            <p:ph idx="4294967295" type="ctrTitle"/>
          </p:nvPr>
        </p:nvSpPr>
        <p:spPr>
          <a:xfrm>
            <a:off x="685800" y="2345342"/>
            <a:ext cx="77724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Oswald"/>
              <a:buNone/>
            </a:pPr>
            <a:r>
              <a:rPr b="1" i="0" lang="en" sz="9000" u="none" cap="none" strike="noStrike">
                <a:solidFill>
                  <a:schemeClr val="accent1"/>
                </a:solidFill>
                <a:latin typeface="Oswald"/>
                <a:ea typeface="Oswald"/>
                <a:cs typeface="Oswald"/>
                <a:sym typeface="Oswald"/>
              </a:rPr>
              <a:t>BIG CONCEPT</a:t>
            </a:r>
            <a:endParaRPr b="1" i="0" sz="9000" u="none" cap="none" strike="noStrike">
              <a:solidFill>
                <a:schemeClr val="accent1"/>
              </a:solidFill>
              <a:latin typeface="Oswald"/>
              <a:ea typeface="Oswald"/>
              <a:cs typeface="Oswald"/>
              <a:sym typeface="Oswald"/>
            </a:endParaRPr>
          </a:p>
        </p:txBody>
      </p:sp>
      <p:sp>
        <p:nvSpPr>
          <p:cNvPr id="661" name="Google Shape;661;p24"/>
          <p:cNvSpPr txBox="1"/>
          <p:nvPr>
            <p:ph idx="4294967295" type="subTitle"/>
          </p:nvPr>
        </p:nvSpPr>
        <p:spPr>
          <a:xfrm>
            <a:off x="2169650" y="3182950"/>
            <a:ext cx="48048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2000"/>
              <a:buFont typeface="Source Sans Pro"/>
              <a:buNone/>
            </a:pPr>
            <a:r>
              <a:rPr b="0" i="0" lang="en" sz="1800" u="none" cap="none" strike="noStrike">
                <a:solidFill>
                  <a:schemeClr val="dk1"/>
                </a:solidFill>
                <a:latin typeface="Source Sans Pro"/>
                <a:ea typeface="Source Sans Pro"/>
                <a:cs typeface="Source Sans Pro"/>
                <a:sym typeface="Source Sans Pro"/>
              </a:rPr>
              <a:t>Bring the attention of your audience over a key concept using icons or illustrations</a:t>
            </a:r>
            <a:endParaRPr b="0" i="0" sz="1800" u="none" cap="none" strike="noStrike">
              <a:solidFill>
                <a:schemeClr val="dk1"/>
              </a:solidFill>
              <a:latin typeface="Source Sans Pro"/>
              <a:ea typeface="Source Sans Pro"/>
              <a:cs typeface="Source Sans Pro"/>
              <a:sym typeface="Source Sans Pro"/>
            </a:endParaRPr>
          </a:p>
        </p:txBody>
      </p:sp>
      <p:grpSp>
        <p:nvGrpSpPr>
          <p:cNvPr id="662" name="Google Shape;662;p24"/>
          <p:cNvGrpSpPr/>
          <p:nvPr/>
        </p:nvGrpSpPr>
        <p:grpSpPr>
          <a:xfrm>
            <a:off x="4146170" y="640688"/>
            <a:ext cx="1166508" cy="1166538"/>
            <a:chOff x="6654650" y="3665275"/>
            <a:chExt cx="409100" cy="409125"/>
          </a:xfrm>
        </p:grpSpPr>
        <p:sp>
          <p:nvSpPr>
            <p:cNvPr id="663" name="Google Shape;663;p2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 name="Google Shape;665;p24"/>
          <p:cNvGrpSpPr/>
          <p:nvPr/>
        </p:nvGrpSpPr>
        <p:grpSpPr>
          <a:xfrm rot="1940693">
            <a:off x="3340903" y="1116018"/>
            <a:ext cx="587626" cy="587659"/>
            <a:chOff x="570875" y="4322250"/>
            <a:chExt cx="443300" cy="443325"/>
          </a:xfrm>
        </p:grpSpPr>
        <p:sp>
          <p:nvSpPr>
            <p:cNvPr id="666" name="Google Shape;666;p2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0" name="Google Shape;670;p24"/>
          <p:cNvSpPr/>
          <p:nvPr/>
        </p:nvSpPr>
        <p:spPr>
          <a:xfrm>
            <a:off x="3829676" y="64070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4"/>
          <p:cNvSpPr/>
          <p:nvPr/>
        </p:nvSpPr>
        <p:spPr>
          <a:xfrm rot="1793658">
            <a:off x="5318500" y="1302383"/>
            <a:ext cx="225078" cy="21493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25"/>
          <p:cNvSpPr txBox="1"/>
          <p:nvPr>
            <p:ph idx="1" type="body"/>
          </p:nvPr>
        </p:nvSpPr>
        <p:spPr>
          <a:xfrm>
            <a:off x="1131500" y="1552950"/>
            <a:ext cx="3339900" cy="266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White</a:t>
            </a:r>
            <a:endParaRPr b="1"/>
          </a:p>
          <a:p>
            <a:pPr indent="0" lvl="0" marL="0" rtl="0" algn="l">
              <a:lnSpc>
                <a:spcPct val="100000"/>
              </a:lnSpc>
              <a:spcBef>
                <a:spcPts val="600"/>
              </a:spcBef>
              <a:spcAft>
                <a:spcPts val="0"/>
              </a:spcAft>
              <a:buSzPts val="1800"/>
              <a:buNone/>
            </a:pPr>
            <a:r>
              <a:rPr lang="en"/>
              <a:t>Is the color of milk and fresh snow, the color produced by the combination of all the colors of the visible spectrum.</a:t>
            </a:r>
            <a:endParaRPr/>
          </a:p>
        </p:txBody>
      </p:sp>
      <p:sp>
        <p:nvSpPr>
          <p:cNvPr id="678" name="Google Shape;678;p25"/>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YOU CAN ALSO </a:t>
            </a:r>
            <a:r>
              <a:rPr lang="en">
                <a:solidFill>
                  <a:srgbClr val="3C78D8"/>
                </a:solidFill>
              </a:rPr>
              <a:t>SPLIT</a:t>
            </a:r>
            <a:r>
              <a:rPr lang="en"/>
              <a:t> YOUR CONTENT</a:t>
            </a:r>
            <a:endParaRPr/>
          </a:p>
        </p:txBody>
      </p:sp>
      <p:sp>
        <p:nvSpPr>
          <p:cNvPr id="679" name="Google Shape;679;p25"/>
          <p:cNvSpPr txBox="1"/>
          <p:nvPr>
            <p:ph idx="2" type="body"/>
          </p:nvPr>
        </p:nvSpPr>
        <p:spPr>
          <a:xfrm>
            <a:off x="4672563" y="1552950"/>
            <a:ext cx="3339900" cy="266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Black</a:t>
            </a:r>
            <a:endParaRPr b="1"/>
          </a:p>
          <a:p>
            <a:pPr indent="0" lvl="0" marL="0" rtl="0" algn="l">
              <a:lnSpc>
                <a:spcPct val="100000"/>
              </a:lnSpc>
              <a:spcBef>
                <a:spcPts val="600"/>
              </a:spcBef>
              <a:spcAft>
                <a:spcPts val="0"/>
              </a:spcAft>
              <a:buSzPts val="1800"/>
              <a:buNone/>
            </a:pPr>
            <a:r>
              <a:rPr lang="en"/>
              <a:t>Is the color of coal, ebony, and of outer space. It is the darkest color, the result of the absence of or complete absorption of light.</a:t>
            </a:r>
            <a:endParaRPr/>
          </a:p>
        </p:txBody>
      </p:sp>
      <p:sp>
        <p:nvSpPr>
          <p:cNvPr id="680" name="Google Shape;680;p2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26"/>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IN </a:t>
            </a:r>
            <a:r>
              <a:rPr lang="en">
                <a:solidFill>
                  <a:srgbClr val="3C78D8"/>
                </a:solidFill>
              </a:rPr>
              <a:t>TWO OR THREE</a:t>
            </a:r>
            <a:r>
              <a:rPr lang="en"/>
              <a:t> COLUMNS</a:t>
            </a:r>
            <a:endParaRPr/>
          </a:p>
        </p:txBody>
      </p:sp>
      <p:sp>
        <p:nvSpPr>
          <p:cNvPr id="686" name="Google Shape;686;p26"/>
          <p:cNvSpPr txBox="1"/>
          <p:nvPr>
            <p:ph idx="1" type="body"/>
          </p:nvPr>
        </p:nvSpPr>
        <p:spPr>
          <a:xfrm>
            <a:off x="705900" y="1626600"/>
            <a:ext cx="2471700" cy="329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en"/>
              <a:t>Yellow</a:t>
            </a:r>
            <a:endParaRPr b="1"/>
          </a:p>
          <a:p>
            <a:pPr indent="0" lvl="0" marL="0" rtl="0" algn="l">
              <a:lnSpc>
                <a:spcPct val="100000"/>
              </a:lnSpc>
              <a:spcBef>
                <a:spcPts val="600"/>
              </a:spcBef>
              <a:spcAft>
                <a:spcPts val="0"/>
              </a:spcAft>
              <a:buSzPts val="1600"/>
              <a:buNone/>
            </a:pPr>
            <a:r>
              <a:rPr lang="en"/>
              <a:t>Is the color of gold, butter and ripe lemons. In the spectrum of visible light, yellow is found between green and orange.</a:t>
            </a:r>
            <a:endParaRPr/>
          </a:p>
        </p:txBody>
      </p:sp>
      <p:sp>
        <p:nvSpPr>
          <p:cNvPr id="687" name="Google Shape;687;p26"/>
          <p:cNvSpPr txBox="1"/>
          <p:nvPr>
            <p:ph idx="2" type="body"/>
          </p:nvPr>
        </p:nvSpPr>
        <p:spPr>
          <a:xfrm>
            <a:off x="3304125" y="1626600"/>
            <a:ext cx="2471700" cy="329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en"/>
              <a:t>Blue</a:t>
            </a:r>
            <a:endParaRPr b="1"/>
          </a:p>
          <a:p>
            <a:pPr indent="0" lvl="0" marL="0" rtl="0" algn="l">
              <a:lnSpc>
                <a:spcPct val="100000"/>
              </a:lnSpc>
              <a:spcBef>
                <a:spcPts val="600"/>
              </a:spcBef>
              <a:spcAft>
                <a:spcPts val="0"/>
              </a:spcAft>
              <a:buSzPts val="1600"/>
              <a:buNone/>
            </a:pPr>
            <a:r>
              <a:rPr lang="en"/>
              <a:t>Is the colour of the clear sky and the deep sea. It is located between violet and green on the optical spectrum.</a:t>
            </a:r>
            <a:endParaRPr/>
          </a:p>
        </p:txBody>
      </p:sp>
      <p:sp>
        <p:nvSpPr>
          <p:cNvPr id="688" name="Google Shape;688;p26"/>
          <p:cNvSpPr txBox="1"/>
          <p:nvPr>
            <p:ph idx="3" type="body"/>
          </p:nvPr>
        </p:nvSpPr>
        <p:spPr>
          <a:xfrm>
            <a:off x="5902350" y="1626600"/>
            <a:ext cx="2471700" cy="329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en"/>
              <a:t>Red</a:t>
            </a:r>
            <a:endParaRPr b="1"/>
          </a:p>
          <a:p>
            <a:pPr indent="0" lvl="0" marL="0" rtl="0" algn="l">
              <a:lnSpc>
                <a:spcPct val="100000"/>
              </a:lnSpc>
              <a:spcBef>
                <a:spcPts val="600"/>
              </a:spcBef>
              <a:spcAft>
                <a:spcPts val="0"/>
              </a:spcAft>
              <a:buSzPts val="1600"/>
              <a:buNone/>
            </a:pPr>
            <a:r>
              <a:rPr lang="en"/>
              <a:t>Is the color of blood, and because of this it has historically been associated with sacrifice, danger and courage. </a:t>
            </a:r>
            <a:endParaRPr/>
          </a:p>
          <a:p>
            <a:pPr indent="0" lvl="0" marL="0" rtl="0" algn="l">
              <a:lnSpc>
                <a:spcPct val="100000"/>
              </a:lnSpc>
              <a:spcBef>
                <a:spcPts val="600"/>
              </a:spcBef>
              <a:spcAft>
                <a:spcPts val="0"/>
              </a:spcAft>
              <a:buSzPts val="1600"/>
              <a:buNone/>
            </a:pPr>
            <a:r>
              <a:t/>
            </a:r>
            <a:endParaRPr/>
          </a:p>
        </p:txBody>
      </p:sp>
      <p:sp>
        <p:nvSpPr>
          <p:cNvPr id="689" name="Google Shape;689;p2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27"/>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A </a:t>
            </a:r>
            <a:r>
              <a:rPr lang="en">
                <a:solidFill>
                  <a:srgbClr val="3C78D8"/>
                </a:solidFill>
              </a:rPr>
              <a:t>PICTURE</a:t>
            </a:r>
            <a:r>
              <a:rPr lang="en"/>
              <a:t> IS WORTH A THOUSAND WORDS</a:t>
            </a:r>
            <a:endParaRPr/>
          </a:p>
        </p:txBody>
      </p:sp>
      <p:sp>
        <p:nvSpPr>
          <p:cNvPr id="695" name="Google Shape;695;p27"/>
          <p:cNvSpPr txBox="1"/>
          <p:nvPr>
            <p:ph idx="1" type="body"/>
          </p:nvPr>
        </p:nvSpPr>
        <p:spPr>
          <a:xfrm>
            <a:off x="442975" y="1641300"/>
            <a:ext cx="2580300" cy="247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600"/>
              </a:spcBef>
              <a:spcAft>
                <a:spcPts val="0"/>
              </a:spcAft>
              <a:buSzPts val="2000"/>
              <a:buNone/>
            </a:pPr>
            <a:r>
              <a:rPr lang="en" sz="1800"/>
              <a:t>A complex idea can be conveyed with just a single still image.</a:t>
            </a:r>
            <a:endParaRPr sz="1800"/>
          </a:p>
        </p:txBody>
      </p:sp>
      <p:pic>
        <p:nvPicPr>
          <p:cNvPr id="696" name="Google Shape;696;p27"/>
          <p:cNvPicPr preferRelativeResize="0"/>
          <p:nvPr/>
        </p:nvPicPr>
        <p:blipFill rotWithShape="1">
          <a:blip r:embed="rId3">
            <a:alphaModFix/>
          </a:blip>
          <a:srcRect b="0" l="0" r="0" t="0"/>
          <a:stretch/>
        </p:blipFill>
        <p:spPr>
          <a:xfrm>
            <a:off x="3189150" y="1493700"/>
            <a:ext cx="2765700" cy="2765700"/>
          </a:xfrm>
          <a:prstGeom prst="ellipse">
            <a:avLst/>
          </a:prstGeom>
          <a:noFill/>
          <a:ln>
            <a:noFill/>
          </a:ln>
        </p:spPr>
      </p:pic>
      <p:sp>
        <p:nvSpPr>
          <p:cNvPr id="697" name="Google Shape;697;p27"/>
          <p:cNvSpPr txBox="1"/>
          <p:nvPr>
            <p:ph idx="1" type="body"/>
          </p:nvPr>
        </p:nvSpPr>
        <p:spPr>
          <a:xfrm>
            <a:off x="6120725" y="1641300"/>
            <a:ext cx="2580300" cy="247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600"/>
              </a:spcBef>
              <a:spcAft>
                <a:spcPts val="0"/>
              </a:spcAft>
              <a:buSzPts val="2000"/>
              <a:buNone/>
            </a:pPr>
            <a:r>
              <a:rPr lang="en" sz="1800"/>
              <a:t>Namely making it possible to absorb large amounts of data quickly.</a:t>
            </a:r>
            <a:endParaRPr sz="1800"/>
          </a:p>
        </p:txBody>
      </p:sp>
      <p:sp>
        <p:nvSpPr>
          <p:cNvPr id="698" name="Google Shape;698;p2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02" name="Shape 702"/>
        <p:cNvGrpSpPr/>
        <p:nvPr/>
      </p:nvGrpSpPr>
      <p:grpSpPr>
        <a:xfrm>
          <a:off x="0" y="0"/>
          <a:ext cx="0" cy="0"/>
          <a:chOff x="0" y="0"/>
          <a:chExt cx="0" cy="0"/>
        </a:xfrm>
      </p:grpSpPr>
      <p:sp>
        <p:nvSpPr>
          <p:cNvPr id="703" name="Google Shape;703;p28"/>
          <p:cNvSpPr txBox="1"/>
          <p:nvPr>
            <p:ph idx="4294967295" type="title"/>
          </p:nvPr>
        </p:nvSpPr>
        <p:spPr>
          <a:xfrm>
            <a:off x="0" y="1881750"/>
            <a:ext cx="9144000" cy="1380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sz="3600">
                <a:solidFill>
                  <a:srgbClr val="28324A"/>
                </a:solidFill>
              </a:rPr>
              <a:t>WANT BIG IMPACT?</a:t>
            </a:r>
            <a:endParaRPr sz="3600">
              <a:solidFill>
                <a:srgbClr val="28324A"/>
              </a:solidFill>
            </a:endParaRPr>
          </a:p>
          <a:p>
            <a:pPr indent="0" lvl="0" marL="0" rtl="0" algn="ctr">
              <a:lnSpc>
                <a:spcPct val="100000"/>
              </a:lnSpc>
              <a:spcBef>
                <a:spcPts val="0"/>
              </a:spcBef>
              <a:spcAft>
                <a:spcPts val="0"/>
              </a:spcAft>
              <a:buSzPts val="2000"/>
              <a:buNone/>
            </a:pPr>
            <a:r>
              <a:rPr b="0" lang="en" sz="3600">
                <a:solidFill>
                  <a:srgbClr val="28324A"/>
                </a:solidFill>
              </a:rPr>
              <a:t>USE BIG IMAGE.</a:t>
            </a:r>
            <a:endParaRPr sz="3600">
              <a:solidFill>
                <a:srgbClr val="28324A"/>
              </a:solidFill>
            </a:endParaRPr>
          </a:p>
        </p:txBody>
      </p:sp>
      <p:sp>
        <p:nvSpPr>
          <p:cNvPr id="704" name="Google Shape;704;p2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29"/>
          <p:cNvSpPr txBox="1"/>
          <p:nvPr>
            <p:ph type="title"/>
          </p:nvPr>
        </p:nvSpPr>
        <p:spPr>
          <a:xfrm>
            <a:off x="1047750" y="0"/>
            <a:ext cx="6996600" cy="9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USE </a:t>
            </a:r>
            <a:r>
              <a:rPr lang="en">
                <a:solidFill>
                  <a:srgbClr val="3C78D8"/>
                </a:solidFill>
              </a:rPr>
              <a:t>CHARTS</a:t>
            </a:r>
            <a:r>
              <a:rPr lang="en"/>
              <a:t> TO EXPLAIN YOUR IDEAS</a:t>
            </a:r>
            <a:endParaRPr/>
          </a:p>
        </p:txBody>
      </p:sp>
      <p:grpSp>
        <p:nvGrpSpPr>
          <p:cNvPr id="710" name="Google Shape;710;p29"/>
          <p:cNvGrpSpPr/>
          <p:nvPr/>
        </p:nvGrpSpPr>
        <p:grpSpPr>
          <a:xfrm>
            <a:off x="3099624" y="949849"/>
            <a:ext cx="2944752" cy="3170450"/>
            <a:chOff x="2768474" y="949849"/>
            <a:chExt cx="2944752" cy="3170450"/>
          </a:xfrm>
        </p:grpSpPr>
        <p:sp>
          <p:nvSpPr>
            <p:cNvPr id="711" name="Google Shape;711;p29"/>
            <p:cNvSpPr/>
            <p:nvPr/>
          </p:nvSpPr>
          <p:spPr>
            <a:xfrm rot="5400000">
              <a:off x="2768474" y="949849"/>
              <a:ext cx="1706700" cy="1706700"/>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9"/>
            <p:cNvSpPr/>
            <p:nvPr/>
          </p:nvSpPr>
          <p:spPr>
            <a:xfrm flipH="1" rot="5400000">
              <a:off x="3109874" y="2754999"/>
              <a:ext cx="1365300" cy="1365300"/>
            </a:xfrm>
            <a:prstGeom prst="teardrop">
              <a:avLst>
                <a:gd fmla="val 100000" name="adj"/>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9"/>
            <p:cNvSpPr/>
            <p:nvPr/>
          </p:nvSpPr>
          <p:spPr>
            <a:xfrm rot="10800000">
              <a:off x="4573417" y="1713349"/>
              <a:ext cx="943200" cy="943200"/>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9"/>
            <p:cNvSpPr/>
            <p:nvPr/>
          </p:nvSpPr>
          <p:spPr>
            <a:xfrm flipH="1">
              <a:off x="4573526" y="2754999"/>
              <a:ext cx="1139700" cy="1139700"/>
            </a:xfrm>
            <a:prstGeom prst="teardrop">
              <a:avLst>
                <a:gd fmla="val 100000" name="adj"/>
              </a:avLst>
            </a:pr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5" name="Google Shape;715;p29"/>
          <p:cNvSpPr/>
          <p:nvPr/>
        </p:nvSpPr>
        <p:spPr>
          <a:xfrm>
            <a:off x="3485050" y="1567267"/>
            <a:ext cx="929494" cy="548374"/>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6" name="Google Shape;716;p29"/>
          <p:cNvGrpSpPr/>
          <p:nvPr/>
        </p:nvGrpSpPr>
        <p:grpSpPr>
          <a:xfrm>
            <a:off x="3844549" y="3126202"/>
            <a:ext cx="599842" cy="589958"/>
            <a:chOff x="1244325" y="4999400"/>
            <a:chExt cx="444525" cy="437200"/>
          </a:xfrm>
        </p:grpSpPr>
        <p:sp>
          <p:nvSpPr>
            <p:cNvPr id="717" name="Google Shape;717;p29"/>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9"/>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9"/>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9"/>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9"/>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2" name="Google Shape;722;p29"/>
          <p:cNvGrpSpPr/>
          <p:nvPr/>
        </p:nvGrpSpPr>
        <p:grpSpPr>
          <a:xfrm>
            <a:off x="5266889" y="3113863"/>
            <a:ext cx="409140" cy="420402"/>
            <a:chOff x="2605300" y="5003050"/>
            <a:chExt cx="418900" cy="430475"/>
          </a:xfrm>
        </p:grpSpPr>
        <p:sp>
          <p:nvSpPr>
            <p:cNvPr id="723" name="Google Shape;723;p29"/>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9"/>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9"/>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6" name="Google Shape;726;p29"/>
          <p:cNvSpPr/>
          <p:nvPr/>
        </p:nvSpPr>
        <p:spPr>
          <a:xfrm>
            <a:off x="5213649" y="2080225"/>
            <a:ext cx="300114" cy="273023"/>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83" name="Google Shape;483;p3"/>
          <p:cNvSpPr txBox="1"/>
          <p:nvPr/>
        </p:nvSpPr>
        <p:spPr>
          <a:xfrm>
            <a:off x="508254" y="374190"/>
            <a:ext cx="4356354" cy="349372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br>
              <a:rPr b="0" i="0" lang="en" sz="12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Every week from late spring through the fall, mosquitos in traps across the city are tested for the virus. The results of these tests influence when and where the city will spray airborne pesticides to control adult mosquito populations.</a:t>
            </a:r>
            <a:endParaRPr/>
          </a:p>
          <a:p>
            <a:pPr indent="0" lvl="0" marL="0" marR="0" rtl="0" algn="l">
              <a:lnSpc>
                <a:spcPct val="100000"/>
              </a:lnSpc>
              <a:spcBef>
                <a:spcPts val="600"/>
              </a:spcBef>
              <a:spcAft>
                <a:spcPts val="0"/>
              </a:spcAft>
              <a:buNone/>
            </a:pPr>
            <a:br>
              <a:rPr b="0" i="0" lang="en" sz="12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Every week from Monday through Wednesday, these traps collect mosquitos, and the mosquitos are tested for the presence of West Nile virus before the end of the week. The test results include the number of mosquitos, the mosquitos species, and whether or not West Nile virus is present in the cohort.</a:t>
            </a:r>
            <a:endParaRPr b="0" i="0" sz="1200" u="none" cap="none" strike="noStrike">
              <a:solidFill>
                <a:srgbClr val="28324A"/>
              </a:solidFill>
              <a:latin typeface="Source Sans Pro"/>
              <a:ea typeface="Source Sans Pro"/>
              <a:cs typeface="Source Sans Pro"/>
              <a:sym typeface="Source Sans Pro"/>
            </a:endParaRPr>
          </a:p>
        </p:txBody>
      </p:sp>
      <p:pic>
        <p:nvPicPr>
          <p:cNvPr id="484" name="Google Shape;484;p3">
            <a:hlinkClick r:id="rId3"/>
          </p:cNvPr>
          <p:cNvPicPr preferRelativeResize="0"/>
          <p:nvPr/>
        </p:nvPicPr>
        <p:blipFill rotWithShape="1">
          <a:blip r:embed="rId4">
            <a:alphaModFix/>
          </a:blip>
          <a:srcRect b="3675" l="1182" r="0" t="0"/>
          <a:stretch/>
        </p:blipFill>
        <p:spPr>
          <a:xfrm>
            <a:off x="5120893" y="749808"/>
            <a:ext cx="3913379" cy="2487168"/>
          </a:xfrm>
          <a:prstGeom prst="rect">
            <a:avLst/>
          </a:prstGeom>
          <a:noFill/>
          <a:ln>
            <a:noFill/>
          </a:ln>
        </p:spPr>
      </p:pic>
      <p:sp>
        <p:nvSpPr>
          <p:cNvPr id="485" name="Google Shape;485;p3">
            <a:hlinkClick r:id="rId5"/>
          </p:cNvPr>
          <p:cNvSpPr/>
          <p:nvPr/>
        </p:nvSpPr>
        <p:spPr>
          <a:xfrm>
            <a:off x="6831724" y="3126617"/>
            <a:ext cx="245858" cy="220718"/>
          </a:xfrm>
          <a:custGeom>
            <a:rect b="b" l="l" r="r" t="t"/>
            <a:pathLst>
              <a:path extrusionOk="0" h="120000" w="120000">
                <a:moveTo>
                  <a:pt x="0" y="0"/>
                </a:moveTo>
                <a:lnTo>
                  <a:pt x="120000" y="0"/>
                </a:lnTo>
                <a:lnTo>
                  <a:pt x="120000" y="120000"/>
                </a:lnTo>
                <a:lnTo>
                  <a:pt x="0" y="120000"/>
                </a:lnTo>
                <a:close/>
                <a:moveTo>
                  <a:pt x="100399" y="60000"/>
                </a:moveTo>
                <a:lnTo>
                  <a:pt x="19601" y="15000"/>
                </a:lnTo>
                <a:lnTo>
                  <a:pt x="19601" y="105000"/>
                </a:lnTo>
                <a:close/>
              </a:path>
              <a:path extrusionOk="0" fill="darken" h="120000" w="120000">
                <a:moveTo>
                  <a:pt x="100399" y="60000"/>
                </a:moveTo>
                <a:lnTo>
                  <a:pt x="19601" y="15000"/>
                </a:lnTo>
                <a:lnTo>
                  <a:pt x="19601" y="105000"/>
                </a:lnTo>
                <a:close/>
              </a:path>
              <a:path extrusionOk="0" fill="none" h="120000" w="120000">
                <a:moveTo>
                  <a:pt x="100399" y="60000"/>
                </a:moveTo>
                <a:lnTo>
                  <a:pt x="19601" y="105000"/>
                </a:lnTo>
                <a:lnTo>
                  <a:pt x="19601" y="15000"/>
                </a:lnTo>
                <a:close/>
              </a:path>
              <a:path extrusionOk="0" fill="none" h="120000" w="120000">
                <a:moveTo>
                  <a:pt x="0" y="0"/>
                </a:moveTo>
                <a:lnTo>
                  <a:pt x="120000" y="0"/>
                </a:lnTo>
                <a:lnTo>
                  <a:pt x="120000" y="120000"/>
                </a:lnTo>
                <a:lnTo>
                  <a:pt x="0" y="120000"/>
                </a:lnTo>
                <a:close/>
              </a:path>
            </a:pathLst>
          </a:custGeom>
          <a:solidFill>
            <a:schemeClr val="accent1"/>
          </a:solid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30"/>
          <p:cNvSpPr/>
          <p:nvPr/>
        </p:nvSpPr>
        <p:spPr>
          <a:xfrm>
            <a:off x="3021959" y="1214200"/>
            <a:ext cx="2903100" cy="2903100"/>
          </a:xfrm>
          <a:prstGeom prst="ellipse">
            <a:avLst/>
          </a:prstGeom>
          <a:noFill/>
          <a:ln cap="flat" cmpd="sng" w="9525">
            <a:solidFill>
              <a:srgbClr val="7F7F7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33" name="Google Shape;733;p30"/>
          <p:cNvSpPr txBox="1"/>
          <p:nvPr>
            <p:ph type="title"/>
          </p:nvPr>
        </p:nvSpPr>
        <p:spPr>
          <a:xfrm>
            <a:off x="1073700" y="0"/>
            <a:ext cx="6996600" cy="9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OR USE </a:t>
            </a:r>
            <a:r>
              <a:rPr lang="en">
                <a:solidFill>
                  <a:srgbClr val="3C78D8"/>
                </a:solidFill>
              </a:rPr>
              <a:t>DIAGRAMS</a:t>
            </a:r>
            <a:r>
              <a:rPr lang="en"/>
              <a:t> TO EXPLAIN COMPLEX IDEAS</a:t>
            </a:r>
            <a:endParaRPr/>
          </a:p>
        </p:txBody>
      </p:sp>
      <p:sp>
        <p:nvSpPr>
          <p:cNvPr id="734" name="Google Shape;734;p30"/>
          <p:cNvSpPr/>
          <p:nvPr/>
        </p:nvSpPr>
        <p:spPr>
          <a:xfrm rot="2700000">
            <a:off x="2658025" y="1637234"/>
            <a:ext cx="2481945" cy="907501"/>
          </a:xfrm>
          <a:prstGeom prst="roundRect">
            <a:avLst>
              <a:gd fmla="val 50000" name="adj"/>
            </a:avLst>
          </a:prstGeom>
          <a:solidFill>
            <a:srgbClr val="AFF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0"/>
          <p:cNvSpPr/>
          <p:nvPr/>
        </p:nvSpPr>
        <p:spPr>
          <a:xfrm rot="2700000">
            <a:off x="3807808" y="2787016"/>
            <a:ext cx="2481945" cy="907501"/>
          </a:xfrm>
          <a:prstGeom prst="roundRect">
            <a:avLst>
              <a:gd fmla="val 50000" name="adj"/>
            </a:avLst>
          </a:prstGeom>
          <a:solidFill>
            <a:srgbClr val="28324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0"/>
          <p:cNvSpPr/>
          <p:nvPr/>
        </p:nvSpPr>
        <p:spPr>
          <a:xfrm rot="-2700000">
            <a:off x="2657772" y="2786947"/>
            <a:ext cx="2481945" cy="907501"/>
          </a:xfrm>
          <a:prstGeom prst="roundRect">
            <a:avLst>
              <a:gd fmla="val 50000" name="adj"/>
            </a:avLst>
          </a:prstGeom>
          <a:solidFill>
            <a:srgbClr val="3C7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0"/>
          <p:cNvSpPr/>
          <p:nvPr/>
        </p:nvSpPr>
        <p:spPr>
          <a:xfrm rot="-2700000">
            <a:off x="3807555" y="1637165"/>
            <a:ext cx="2481945" cy="907501"/>
          </a:xfrm>
          <a:prstGeom prst="roundRect">
            <a:avLst>
              <a:gd fmla="val 50000" name="adj"/>
            </a:avLst>
          </a:prstGeom>
          <a:solidFill>
            <a:srgbClr val="00CE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0"/>
          <p:cNvSpPr/>
          <p:nvPr/>
        </p:nvSpPr>
        <p:spPr>
          <a:xfrm>
            <a:off x="3633789" y="1814998"/>
            <a:ext cx="1694400" cy="1694400"/>
          </a:xfrm>
          <a:prstGeom prst="ellipse">
            <a:avLst/>
          </a:prstGeom>
          <a:noFill/>
          <a:ln cap="flat" cmpd="sng" w="76200">
            <a:solidFill>
              <a:srgbClr val="7F7F7F">
                <a:alpha val="2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739" name="Google Shape;739;p30"/>
          <p:cNvSpPr/>
          <p:nvPr/>
        </p:nvSpPr>
        <p:spPr>
          <a:xfrm>
            <a:off x="3632411" y="1824888"/>
            <a:ext cx="840300" cy="841500"/>
          </a:xfrm>
          <a:custGeom>
            <a:rect b="b" l="l" r="r" t="t"/>
            <a:pathLst>
              <a:path extrusionOk="0" h="120000" w="120000">
                <a:moveTo>
                  <a:pt x="120000" y="0"/>
                </a:moveTo>
                <a:cubicBezTo>
                  <a:pt x="53743" y="0"/>
                  <a:pt x="0" y="53743"/>
                  <a:pt x="0" y="120000"/>
                </a:cubicBezTo>
                <a:cubicBezTo>
                  <a:pt x="120000" y="120000"/>
                  <a:pt x="120000" y="120000"/>
                  <a:pt x="120000" y="120000"/>
                </a:cubicBezTo>
                <a:lnTo>
                  <a:pt x="120000" y="0"/>
                </a:lnTo>
                <a:close/>
              </a:path>
            </a:pathLst>
          </a:custGeom>
          <a:solidFill>
            <a:srgbClr val="8EC4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40" name="Google Shape;740;p30"/>
          <p:cNvSpPr/>
          <p:nvPr/>
        </p:nvSpPr>
        <p:spPr>
          <a:xfrm>
            <a:off x="3632411" y="2666172"/>
            <a:ext cx="840300" cy="840300"/>
          </a:xfrm>
          <a:custGeom>
            <a:rect b="b" l="l" r="r" t="t"/>
            <a:pathLst>
              <a:path extrusionOk="0" h="120000" w="120000">
                <a:moveTo>
                  <a:pt x="0" y="0"/>
                </a:moveTo>
                <a:cubicBezTo>
                  <a:pt x="0" y="66256"/>
                  <a:pt x="53743" y="120000"/>
                  <a:pt x="120000" y="120000"/>
                </a:cubicBezTo>
                <a:cubicBezTo>
                  <a:pt x="120000" y="0"/>
                  <a:pt x="120000" y="0"/>
                  <a:pt x="120000" y="0"/>
                </a:cubicBezTo>
                <a:lnTo>
                  <a:pt x="0" y="0"/>
                </a:lnTo>
                <a:close/>
              </a:path>
            </a:pathLst>
          </a:custGeom>
          <a:solidFill>
            <a:srgbClr val="3468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41" name="Google Shape;741;p30"/>
          <p:cNvSpPr/>
          <p:nvPr/>
        </p:nvSpPr>
        <p:spPr>
          <a:xfrm>
            <a:off x="4472916" y="1824888"/>
            <a:ext cx="841500" cy="841500"/>
          </a:xfrm>
          <a:custGeom>
            <a:rect b="b" l="l" r="r" t="t"/>
            <a:pathLst>
              <a:path extrusionOk="0" h="120000" w="120000">
                <a:moveTo>
                  <a:pt x="0" y="0"/>
                </a:moveTo>
                <a:cubicBezTo>
                  <a:pt x="0" y="120000"/>
                  <a:pt x="0" y="120000"/>
                  <a:pt x="0" y="120000"/>
                </a:cubicBezTo>
                <a:cubicBezTo>
                  <a:pt x="120000" y="120000"/>
                  <a:pt x="120000" y="120000"/>
                  <a:pt x="120000" y="120000"/>
                </a:cubicBezTo>
                <a:cubicBezTo>
                  <a:pt x="120000" y="53743"/>
                  <a:pt x="66256" y="0"/>
                  <a:pt x="0" y="0"/>
                </a:cubicBezTo>
                <a:close/>
              </a:path>
            </a:pathLst>
          </a:custGeom>
          <a:solidFill>
            <a:srgbClr val="00A7C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42" name="Google Shape;742;p30"/>
          <p:cNvSpPr/>
          <p:nvPr/>
        </p:nvSpPr>
        <p:spPr>
          <a:xfrm>
            <a:off x="4472916" y="2666172"/>
            <a:ext cx="841500" cy="840300"/>
          </a:xfrm>
          <a:custGeom>
            <a:rect b="b" l="l" r="r" t="t"/>
            <a:pathLst>
              <a:path extrusionOk="0" h="120000" w="120000">
                <a:moveTo>
                  <a:pt x="0" y="120000"/>
                </a:moveTo>
                <a:cubicBezTo>
                  <a:pt x="66256" y="120000"/>
                  <a:pt x="120000" y="66256"/>
                  <a:pt x="120000" y="0"/>
                </a:cubicBezTo>
                <a:cubicBezTo>
                  <a:pt x="0" y="0"/>
                  <a:pt x="0" y="0"/>
                  <a:pt x="0" y="0"/>
                </a:cubicBezTo>
                <a:lnTo>
                  <a:pt x="0" y="120000"/>
                </a:lnTo>
                <a:close/>
              </a:path>
            </a:pathLst>
          </a:custGeom>
          <a:solidFill>
            <a:srgbClr val="1F27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43" name="Google Shape;743;p30"/>
          <p:cNvSpPr/>
          <p:nvPr/>
        </p:nvSpPr>
        <p:spPr>
          <a:xfrm>
            <a:off x="3852560" y="2045785"/>
            <a:ext cx="1240800" cy="1240800"/>
          </a:xfrm>
          <a:prstGeom prst="ellipse">
            <a:avLst/>
          </a:prstGeom>
          <a:gradFill>
            <a:gsLst>
              <a:gs pos="0">
                <a:srgbClr val="FFFFFF"/>
              </a:gs>
              <a:gs pos="81000">
                <a:srgbClr val="EEEEEE"/>
              </a:gs>
              <a:gs pos="100000">
                <a:srgbClr val="D8D8D8"/>
              </a:gs>
            </a:gsLst>
            <a:path path="circle">
              <a:fillToRect b="50%" l="50%" r="50%" t="50%"/>
            </a:path>
            <a:tileRect/>
          </a:gradFill>
          <a:ln>
            <a:noFill/>
          </a:ln>
        </p:spPr>
        <p:txBody>
          <a:bodyPr anchorCtr="1" anchor="ctr" bIns="45700" lIns="91425" spcFirstLastPara="1" rIns="91425" wrap="square" tIns="10058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28324A"/>
                </a:solidFill>
                <a:latin typeface="Source Sans Pro"/>
                <a:ea typeface="Source Sans Pro"/>
                <a:cs typeface="Source Sans Pro"/>
                <a:sym typeface="Source Sans Pro"/>
              </a:rPr>
              <a:t>Sample text</a:t>
            </a:r>
            <a:endParaRPr b="0" i="0" sz="1000" u="none" cap="none" strike="noStrike">
              <a:solidFill>
                <a:srgbClr val="28324A"/>
              </a:solidFill>
              <a:latin typeface="Source Sans Pro"/>
              <a:ea typeface="Source Sans Pro"/>
              <a:cs typeface="Source Sans Pro"/>
              <a:sym typeface="Source Sans Pro"/>
            </a:endParaRPr>
          </a:p>
        </p:txBody>
      </p:sp>
      <p:sp>
        <p:nvSpPr>
          <p:cNvPr id="744" name="Google Shape;744;p30"/>
          <p:cNvSpPr txBox="1"/>
          <p:nvPr/>
        </p:nvSpPr>
        <p:spPr>
          <a:xfrm rot="-2700000">
            <a:off x="2867939" y="3520645"/>
            <a:ext cx="1142967" cy="3241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Source Sans Pro"/>
                <a:ea typeface="Source Sans Pro"/>
                <a:cs typeface="Source Sans Pro"/>
                <a:sym typeface="Source Sans Pro"/>
              </a:rPr>
              <a:t>Insert your desired</a:t>
            </a:r>
            <a:endParaRPr b="0" i="0" sz="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Source Sans Pro"/>
                <a:ea typeface="Source Sans Pro"/>
                <a:cs typeface="Source Sans Pro"/>
                <a:sym typeface="Source Sans Pro"/>
              </a:rPr>
              <a:t>text here.</a:t>
            </a:r>
            <a:endParaRPr b="0" i="0" sz="800" u="none" cap="none" strike="noStrike">
              <a:solidFill>
                <a:srgbClr val="FFFFFF"/>
              </a:solidFill>
              <a:latin typeface="Source Sans Pro"/>
              <a:ea typeface="Source Sans Pro"/>
              <a:cs typeface="Source Sans Pro"/>
              <a:sym typeface="Source Sans Pro"/>
            </a:endParaRPr>
          </a:p>
        </p:txBody>
      </p:sp>
      <p:sp>
        <p:nvSpPr>
          <p:cNvPr id="745" name="Google Shape;745;p30"/>
          <p:cNvSpPr/>
          <p:nvPr/>
        </p:nvSpPr>
        <p:spPr>
          <a:xfrm>
            <a:off x="3751657" y="1311701"/>
            <a:ext cx="123900" cy="123900"/>
          </a:xfrm>
          <a:prstGeom prst="ellipse">
            <a:avLst/>
          </a:prstGeom>
          <a:solidFill>
            <a:srgbClr val="AFF000"/>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46" name="Google Shape;746;p30"/>
          <p:cNvSpPr/>
          <p:nvPr/>
        </p:nvSpPr>
        <p:spPr>
          <a:xfrm>
            <a:off x="5066754" y="1311701"/>
            <a:ext cx="123900" cy="123900"/>
          </a:xfrm>
          <a:prstGeom prst="ellipse">
            <a:avLst/>
          </a:prstGeom>
          <a:solidFill>
            <a:srgbClr val="00CEF6"/>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47" name="Google Shape;747;p30"/>
          <p:cNvSpPr/>
          <p:nvPr/>
        </p:nvSpPr>
        <p:spPr>
          <a:xfrm>
            <a:off x="5708039" y="1943931"/>
            <a:ext cx="123900" cy="123900"/>
          </a:xfrm>
          <a:prstGeom prst="ellipse">
            <a:avLst/>
          </a:prstGeom>
          <a:solidFill>
            <a:srgbClr val="00CEF6"/>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48" name="Google Shape;748;p30"/>
          <p:cNvSpPr/>
          <p:nvPr/>
        </p:nvSpPr>
        <p:spPr>
          <a:xfrm>
            <a:off x="5708039" y="3251593"/>
            <a:ext cx="123900" cy="123900"/>
          </a:xfrm>
          <a:prstGeom prst="ellipse">
            <a:avLst/>
          </a:prstGeom>
          <a:solidFill>
            <a:srgbClr val="28324A"/>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49" name="Google Shape;749;p30"/>
          <p:cNvSpPr/>
          <p:nvPr/>
        </p:nvSpPr>
        <p:spPr>
          <a:xfrm>
            <a:off x="3751657" y="3890258"/>
            <a:ext cx="123900" cy="123900"/>
          </a:xfrm>
          <a:prstGeom prst="ellipse">
            <a:avLst/>
          </a:prstGeom>
          <a:solidFill>
            <a:srgbClr val="3C78D8"/>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50" name="Google Shape;750;p30"/>
          <p:cNvSpPr/>
          <p:nvPr/>
        </p:nvSpPr>
        <p:spPr>
          <a:xfrm>
            <a:off x="5066754" y="3890258"/>
            <a:ext cx="123900" cy="123900"/>
          </a:xfrm>
          <a:prstGeom prst="ellipse">
            <a:avLst/>
          </a:prstGeom>
          <a:solidFill>
            <a:srgbClr val="28324A"/>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51" name="Google Shape;751;p30"/>
          <p:cNvSpPr/>
          <p:nvPr/>
        </p:nvSpPr>
        <p:spPr>
          <a:xfrm>
            <a:off x="3108648" y="1943931"/>
            <a:ext cx="123900" cy="123900"/>
          </a:xfrm>
          <a:prstGeom prst="ellipse">
            <a:avLst/>
          </a:prstGeom>
          <a:solidFill>
            <a:srgbClr val="AFF000"/>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52" name="Google Shape;752;p30"/>
          <p:cNvSpPr/>
          <p:nvPr/>
        </p:nvSpPr>
        <p:spPr>
          <a:xfrm>
            <a:off x="3108648" y="3251593"/>
            <a:ext cx="123900" cy="123900"/>
          </a:xfrm>
          <a:prstGeom prst="ellipse">
            <a:avLst/>
          </a:prstGeom>
          <a:solidFill>
            <a:srgbClr val="3C78D8"/>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53" name="Google Shape;753;p30"/>
          <p:cNvSpPr/>
          <p:nvPr/>
        </p:nvSpPr>
        <p:spPr>
          <a:xfrm rot="5400000">
            <a:off x="5645948" y="2403249"/>
            <a:ext cx="525300" cy="5253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54" name="Google Shape;754;p30"/>
          <p:cNvSpPr/>
          <p:nvPr/>
        </p:nvSpPr>
        <p:spPr>
          <a:xfrm rot="5400000">
            <a:off x="2776349" y="2403249"/>
            <a:ext cx="525300" cy="5253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55" name="Google Shape;755;p30"/>
          <p:cNvSpPr/>
          <p:nvPr/>
        </p:nvSpPr>
        <p:spPr>
          <a:xfrm>
            <a:off x="4211009" y="968449"/>
            <a:ext cx="525300" cy="5253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56" name="Google Shape;756;p30"/>
          <p:cNvSpPr/>
          <p:nvPr/>
        </p:nvSpPr>
        <p:spPr>
          <a:xfrm>
            <a:off x="4211009" y="3838047"/>
            <a:ext cx="525300" cy="5253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57" name="Google Shape;757;p30"/>
          <p:cNvSpPr txBox="1"/>
          <p:nvPr/>
        </p:nvSpPr>
        <p:spPr>
          <a:xfrm rot="-2700000">
            <a:off x="4935249" y="1481512"/>
            <a:ext cx="1151028" cy="3241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Source Sans Pro"/>
                <a:ea typeface="Source Sans Pro"/>
                <a:cs typeface="Source Sans Pro"/>
                <a:sym typeface="Source Sans Pro"/>
              </a:rPr>
              <a:t>Insert your desired</a:t>
            </a:r>
            <a:endParaRPr b="0" i="0" sz="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Source Sans Pro"/>
                <a:ea typeface="Source Sans Pro"/>
                <a:cs typeface="Source Sans Pro"/>
                <a:sym typeface="Source Sans Pro"/>
              </a:rPr>
              <a:t>text here.</a:t>
            </a:r>
            <a:endParaRPr b="0" i="0" sz="800" u="none" cap="none" strike="noStrike">
              <a:solidFill>
                <a:srgbClr val="FFFFFF"/>
              </a:solidFill>
              <a:latin typeface="Source Sans Pro"/>
              <a:ea typeface="Source Sans Pro"/>
              <a:cs typeface="Source Sans Pro"/>
              <a:sym typeface="Source Sans Pro"/>
            </a:endParaRPr>
          </a:p>
        </p:txBody>
      </p:sp>
      <p:sp>
        <p:nvSpPr>
          <p:cNvPr id="758" name="Google Shape;758;p30"/>
          <p:cNvSpPr txBox="1"/>
          <p:nvPr/>
        </p:nvSpPr>
        <p:spPr>
          <a:xfrm rot="2700000">
            <a:off x="2857863" y="1504386"/>
            <a:ext cx="1170969" cy="3241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Source Sans Pro"/>
                <a:ea typeface="Source Sans Pro"/>
                <a:cs typeface="Source Sans Pro"/>
                <a:sym typeface="Source Sans Pro"/>
              </a:rPr>
              <a:t>Insert your desired</a:t>
            </a:r>
            <a:endParaRPr b="0" i="0" sz="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Source Sans Pro"/>
                <a:ea typeface="Source Sans Pro"/>
                <a:cs typeface="Source Sans Pro"/>
                <a:sym typeface="Source Sans Pro"/>
              </a:rPr>
              <a:t>text here.</a:t>
            </a:r>
            <a:endParaRPr b="0" i="0" sz="800" u="none" cap="none" strike="noStrike">
              <a:solidFill>
                <a:srgbClr val="FFFFFF"/>
              </a:solidFill>
              <a:latin typeface="Source Sans Pro"/>
              <a:ea typeface="Source Sans Pro"/>
              <a:cs typeface="Source Sans Pro"/>
              <a:sym typeface="Source Sans Pro"/>
            </a:endParaRPr>
          </a:p>
        </p:txBody>
      </p:sp>
      <p:sp>
        <p:nvSpPr>
          <p:cNvPr id="759" name="Google Shape;759;p30"/>
          <p:cNvSpPr txBox="1"/>
          <p:nvPr/>
        </p:nvSpPr>
        <p:spPr>
          <a:xfrm rot="2700000">
            <a:off x="4890331" y="3529022"/>
            <a:ext cx="1166726" cy="3241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Source Sans Pro"/>
                <a:ea typeface="Source Sans Pro"/>
                <a:cs typeface="Source Sans Pro"/>
                <a:sym typeface="Source Sans Pro"/>
              </a:rPr>
              <a:t>Insert your desired</a:t>
            </a:r>
            <a:endParaRPr b="0" i="0" sz="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Source Sans Pro"/>
                <a:ea typeface="Source Sans Pro"/>
                <a:cs typeface="Source Sans Pro"/>
                <a:sym typeface="Source Sans Pro"/>
              </a:rPr>
              <a:t>text here.</a:t>
            </a:r>
            <a:endParaRPr b="0" i="0" sz="800" u="none" cap="none" strike="noStrike">
              <a:solidFill>
                <a:srgbClr val="FFFFFF"/>
              </a:solidFill>
              <a:latin typeface="Source Sans Pro"/>
              <a:ea typeface="Source Sans Pro"/>
              <a:cs typeface="Source Sans Pro"/>
              <a:sym typeface="Source Sans Pro"/>
            </a:endParaRPr>
          </a:p>
        </p:txBody>
      </p:sp>
      <p:sp>
        <p:nvSpPr>
          <p:cNvPr id="760" name="Google Shape;760;p30"/>
          <p:cNvSpPr txBox="1"/>
          <p:nvPr/>
        </p:nvSpPr>
        <p:spPr>
          <a:xfrm>
            <a:off x="3161100" y="477043"/>
            <a:ext cx="28218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900"/>
              <a:buFont typeface="Arial"/>
              <a:buNone/>
            </a:pPr>
            <a:r>
              <a:rPr b="1" i="0" lang="en" sz="900" u="none" cap="none" strike="noStrike">
                <a:solidFill>
                  <a:srgbClr val="28324A"/>
                </a:solidFill>
                <a:latin typeface="Source Sans Pro"/>
                <a:ea typeface="Source Sans Pro"/>
                <a:cs typeface="Source Sans Pro"/>
                <a:sym typeface="Source Sans Pro"/>
              </a:rPr>
              <a:t>Diagram featured by </a:t>
            </a:r>
            <a:r>
              <a:rPr b="1" i="0" lang="en" sz="900" u="sng" cap="none" strike="noStrike">
                <a:solidFill>
                  <a:srgbClr val="28324A"/>
                </a:solidFill>
                <a:latin typeface="Source Sans Pro"/>
                <a:ea typeface="Source Sans Pro"/>
                <a:cs typeface="Source Sans Pro"/>
                <a:sym typeface="Source Sans Pro"/>
                <a:hlinkClick r:id="rId3"/>
              </a:rPr>
              <a:t>http://slidemodel.com</a:t>
            </a:r>
            <a:endParaRPr b="0" i="0" sz="900" u="none" cap="none" strike="noStrike">
              <a:solidFill>
                <a:srgbClr val="28324A"/>
              </a:solidFill>
              <a:latin typeface="Source Sans Pro"/>
              <a:ea typeface="Source Sans Pro"/>
              <a:cs typeface="Source Sans Pro"/>
              <a:sym typeface="Source Sans Pro"/>
            </a:endParaRPr>
          </a:p>
        </p:txBody>
      </p:sp>
      <p:grpSp>
        <p:nvGrpSpPr>
          <p:cNvPr id="761" name="Google Shape;761;p30"/>
          <p:cNvGrpSpPr/>
          <p:nvPr/>
        </p:nvGrpSpPr>
        <p:grpSpPr>
          <a:xfrm>
            <a:off x="6242653" y="1106489"/>
            <a:ext cx="1932506" cy="647163"/>
            <a:chOff x="8578272" y="1488369"/>
            <a:chExt cx="2810100" cy="941054"/>
          </a:xfrm>
        </p:grpSpPr>
        <p:sp>
          <p:nvSpPr>
            <p:cNvPr id="762" name="Google Shape;762;p30"/>
            <p:cNvSpPr txBox="1"/>
            <p:nvPr/>
          </p:nvSpPr>
          <p:spPr>
            <a:xfrm>
              <a:off x="8578272" y="1844723"/>
              <a:ext cx="2800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Source Sans Pro"/>
                  <a:ea typeface="Source Sans Pro"/>
                  <a:cs typeface="Source Sans Pro"/>
                  <a:sym typeface="Source Sans Pro"/>
                </a:rPr>
                <a:t>This is a sample text.</a:t>
              </a:r>
              <a:endParaRPr b="0" i="0" sz="11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Source Sans Pro"/>
                  <a:ea typeface="Source Sans Pro"/>
                  <a:cs typeface="Source Sans Pro"/>
                  <a:sym typeface="Source Sans Pro"/>
                </a:rPr>
                <a:t>Insert your desired text here.</a:t>
              </a:r>
              <a:endParaRPr b="0" i="0" sz="1100" u="none" cap="none" strike="noStrike">
                <a:solidFill>
                  <a:srgbClr val="3F3F3F"/>
                </a:solidFill>
                <a:latin typeface="Source Sans Pro"/>
                <a:ea typeface="Source Sans Pro"/>
                <a:cs typeface="Source Sans Pro"/>
                <a:sym typeface="Source Sans Pro"/>
              </a:endParaRPr>
            </a:p>
          </p:txBody>
        </p:sp>
        <p:sp>
          <p:nvSpPr>
            <p:cNvPr id="763" name="Google Shape;763;p30"/>
            <p:cNvSpPr txBox="1"/>
            <p:nvPr/>
          </p:nvSpPr>
          <p:spPr>
            <a:xfrm>
              <a:off x="8578272" y="1488369"/>
              <a:ext cx="2810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CEF6"/>
                  </a:solidFill>
                  <a:latin typeface="Source Sans Pro"/>
                  <a:ea typeface="Source Sans Pro"/>
                  <a:cs typeface="Source Sans Pro"/>
                  <a:sym typeface="Source Sans Pro"/>
                </a:rPr>
                <a:t>Sample text</a:t>
              </a:r>
              <a:endParaRPr b="0" i="0" sz="1800" u="none" cap="none" strike="noStrike">
                <a:solidFill>
                  <a:srgbClr val="00CEF6"/>
                </a:solidFill>
                <a:latin typeface="Source Sans Pro"/>
                <a:ea typeface="Source Sans Pro"/>
                <a:cs typeface="Source Sans Pro"/>
                <a:sym typeface="Source Sans Pro"/>
              </a:endParaRPr>
            </a:p>
          </p:txBody>
        </p:sp>
      </p:grpSp>
      <p:grpSp>
        <p:nvGrpSpPr>
          <p:cNvPr id="764" name="Google Shape;764;p30"/>
          <p:cNvGrpSpPr/>
          <p:nvPr/>
        </p:nvGrpSpPr>
        <p:grpSpPr>
          <a:xfrm>
            <a:off x="6243032" y="3261424"/>
            <a:ext cx="1932498" cy="647073"/>
            <a:chOff x="6426462" y="3475458"/>
            <a:chExt cx="2133000" cy="714209"/>
          </a:xfrm>
        </p:grpSpPr>
        <p:sp>
          <p:nvSpPr>
            <p:cNvPr id="765" name="Google Shape;765;p30"/>
            <p:cNvSpPr txBox="1"/>
            <p:nvPr/>
          </p:nvSpPr>
          <p:spPr>
            <a:xfrm>
              <a:off x="6426462" y="3745967"/>
              <a:ext cx="2126100" cy="44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Source Sans Pro"/>
                  <a:ea typeface="Source Sans Pro"/>
                  <a:cs typeface="Source Sans Pro"/>
                  <a:sym typeface="Source Sans Pro"/>
                </a:rPr>
                <a:t>This is a sample text.</a:t>
              </a:r>
              <a:endParaRPr b="0" i="0" sz="11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Source Sans Pro"/>
                  <a:ea typeface="Source Sans Pro"/>
                  <a:cs typeface="Source Sans Pro"/>
                  <a:sym typeface="Source Sans Pro"/>
                </a:rPr>
                <a:t>Insert your desired text here.</a:t>
              </a:r>
              <a:endParaRPr b="0" i="0" sz="1100" u="none" cap="none" strike="noStrike">
                <a:solidFill>
                  <a:srgbClr val="3F3F3F"/>
                </a:solidFill>
                <a:latin typeface="Source Sans Pro"/>
                <a:ea typeface="Source Sans Pro"/>
                <a:cs typeface="Source Sans Pro"/>
                <a:sym typeface="Source Sans Pro"/>
              </a:endParaRPr>
            </a:p>
          </p:txBody>
        </p:sp>
        <p:sp>
          <p:nvSpPr>
            <p:cNvPr id="766" name="Google Shape;766;p30"/>
            <p:cNvSpPr txBox="1"/>
            <p:nvPr/>
          </p:nvSpPr>
          <p:spPr>
            <a:xfrm>
              <a:off x="6426462" y="3475458"/>
              <a:ext cx="2133000" cy="30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8324A"/>
                  </a:solidFill>
                  <a:latin typeface="Source Sans Pro"/>
                  <a:ea typeface="Source Sans Pro"/>
                  <a:cs typeface="Source Sans Pro"/>
                  <a:sym typeface="Source Sans Pro"/>
                </a:rPr>
                <a:t>Sample text</a:t>
              </a:r>
              <a:endParaRPr b="0" i="0" sz="1800" u="none" cap="none" strike="noStrike">
                <a:solidFill>
                  <a:srgbClr val="28324A"/>
                </a:solidFill>
                <a:latin typeface="Source Sans Pro"/>
                <a:ea typeface="Source Sans Pro"/>
                <a:cs typeface="Source Sans Pro"/>
                <a:sym typeface="Source Sans Pro"/>
              </a:endParaRPr>
            </a:p>
          </p:txBody>
        </p:sp>
      </p:grpSp>
      <p:grpSp>
        <p:nvGrpSpPr>
          <p:cNvPr id="767" name="Google Shape;767;p30"/>
          <p:cNvGrpSpPr/>
          <p:nvPr/>
        </p:nvGrpSpPr>
        <p:grpSpPr>
          <a:xfrm>
            <a:off x="770511" y="1106489"/>
            <a:ext cx="1932506" cy="647163"/>
            <a:chOff x="8578272" y="1488369"/>
            <a:chExt cx="2810100" cy="941054"/>
          </a:xfrm>
        </p:grpSpPr>
        <p:sp>
          <p:nvSpPr>
            <p:cNvPr id="768" name="Google Shape;768;p30"/>
            <p:cNvSpPr txBox="1"/>
            <p:nvPr/>
          </p:nvSpPr>
          <p:spPr>
            <a:xfrm>
              <a:off x="8578272" y="1844723"/>
              <a:ext cx="2800800" cy="584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Source Sans Pro"/>
                  <a:ea typeface="Source Sans Pro"/>
                  <a:cs typeface="Source Sans Pro"/>
                  <a:sym typeface="Source Sans Pro"/>
                </a:rPr>
                <a:t>This is a sample text.</a:t>
              </a:r>
              <a:endParaRPr b="0" i="0" sz="1100" u="none" cap="none" strike="noStrike">
                <a:solidFill>
                  <a:srgbClr val="000000"/>
                </a:solidFill>
                <a:latin typeface="Source Sans Pro"/>
                <a:ea typeface="Source Sans Pro"/>
                <a:cs typeface="Source Sans Pro"/>
                <a:sym typeface="Source Sans Pro"/>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Source Sans Pro"/>
                  <a:ea typeface="Source Sans Pro"/>
                  <a:cs typeface="Source Sans Pro"/>
                  <a:sym typeface="Source Sans Pro"/>
                </a:rPr>
                <a:t>Insert your desired text here.</a:t>
              </a:r>
              <a:endParaRPr b="0" i="0" sz="1100" u="none" cap="none" strike="noStrike">
                <a:solidFill>
                  <a:srgbClr val="3F3F3F"/>
                </a:solidFill>
                <a:latin typeface="Source Sans Pro"/>
                <a:ea typeface="Source Sans Pro"/>
                <a:cs typeface="Source Sans Pro"/>
                <a:sym typeface="Source Sans Pro"/>
              </a:endParaRPr>
            </a:p>
          </p:txBody>
        </p:sp>
        <p:sp>
          <p:nvSpPr>
            <p:cNvPr id="769" name="Google Shape;769;p30"/>
            <p:cNvSpPr txBox="1"/>
            <p:nvPr/>
          </p:nvSpPr>
          <p:spPr>
            <a:xfrm>
              <a:off x="8578272" y="1488369"/>
              <a:ext cx="28101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rgbClr val="8EC400"/>
                  </a:solidFill>
                  <a:latin typeface="Source Sans Pro"/>
                  <a:ea typeface="Source Sans Pro"/>
                  <a:cs typeface="Source Sans Pro"/>
                  <a:sym typeface="Source Sans Pro"/>
                </a:rPr>
                <a:t>Sample text</a:t>
              </a:r>
              <a:endParaRPr b="0" i="0" sz="1800" u="none" cap="none" strike="noStrike">
                <a:solidFill>
                  <a:srgbClr val="8EC400"/>
                </a:solidFill>
                <a:latin typeface="Source Sans Pro"/>
                <a:ea typeface="Source Sans Pro"/>
                <a:cs typeface="Source Sans Pro"/>
                <a:sym typeface="Source Sans Pro"/>
              </a:endParaRPr>
            </a:p>
          </p:txBody>
        </p:sp>
      </p:grpSp>
      <p:grpSp>
        <p:nvGrpSpPr>
          <p:cNvPr id="770" name="Google Shape;770;p30"/>
          <p:cNvGrpSpPr/>
          <p:nvPr/>
        </p:nvGrpSpPr>
        <p:grpSpPr>
          <a:xfrm>
            <a:off x="770598" y="3261424"/>
            <a:ext cx="1932498" cy="647073"/>
            <a:chOff x="386249" y="3475458"/>
            <a:chExt cx="2133000" cy="714209"/>
          </a:xfrm>
        </p:grpSpPr>
        <p:sp>
          <p:nvSpPr>
            <p:cNvPr id="771" name="Google Shape;771;p30"/>
            <p:cNvSpPr txBox="1"/>
            <p:nvPr/>
          </p:nvSpPr>
          <p:spPr>
            <a:xfrm>
              <a:off x="386249" y="3745967"/>
              <a:ext cx="2126100" cy="443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Source Sans Pro"/>
                  <a:ea typeface="Source Sans Pro"/>
                  <a:cs typeface="Source Sans Pro"/>
                  <a:sym typeface="Source Sans Pro"/>
                </a:rPr>
                <a:t>This is a sample text.</a:t>
              </a:r>
              <a:endParaRPr b="0" i="0" sz="1100" u="none" cap="none" strike="noStrike">
                <a:solidFill>
                  <a:srgbClr val="000000"/>
                </a:solidFill>
                <a:latin typeface="Source Sans Pro"/>
                <a:ea typeface="Source Sans Pro"/>
                <a:cs typeface="Source Sans Pro"/>
                <a:sym typeface="Source Sans Pro"/>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Source Sans Pro"/>
                  <a:ea typeface="Source Sans Pro"/>
                  <a:cs typeface="Source Sans Pro"/>
                  <a:sym typeface="Source Sans Pro"/>
                </a:rPr>
                <a:t>Insert your desired text here.</a:t>
              </a:r>
              <a:endParaRPr b="0" i="0" sz="1100" u="none" cap="none" strike="noStrike">
                <a:solidFill>
                  <a:srgbClr val="3F3F3F"/>
                </a:solidFill>
                <a:latin typeface="Source Sans Pro"/>
                <a:ea typeface="Source Sans Pro"/>
                <a:cs typeface="Source Sans Pro"/>
                <a:sym typeface="Source Sans Pro"/>
              </a:endParaRPr>
            </a:p>
          </p:txBody>
        </p:sp>
        <p:sp>
          <p:nvSpPr>
            <p:cNvPr id="772" name="Google Shape;772;p30"/>
            <p:cNvSpPr txBox="1"/>
            <p:nvPr/>
          </p:nvSpPr>
          <p:spPr>
            <a:xfrm>
              <a:off x="386249" y="3475458"/>
              <a:ext cx="2133000" cy="303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rgbClr val="3468BC"/>
                  </a:solidFill>
                  <a:latin typeface="Source Sans Pro"/>
                  <a:ea typeface="Source Sans Pro"/>
                  <a:cs typeface="Source Sans Pro"/>
                  <a:sym typeface="Source Sans Pro"/>
                </a:rPr>
                <a:t>Sample text</a:t>
              </a:r>
              <a:endParaRPr b="0" i="0" sz="1800" u="none" cap="none" strike="noStrike">
                <a:solidFill>
                  <a:srgbClr val="3468BC"/>
                </a:solidFill>
                <a:latin typeface="Source Sans Pro"/>
                <a:ea typeface="Source Sans Pro"/>
                <a:cs typeface="Source Sans Pro"/>
                <a:sym typeface="Source Sans Pro"/>
              </a:endParaRPr>
            </a:p>
          </p:txBody>
        </p:sp>
      </p:grpSp>
      <p:grpSp>
        <p:nvGrpSpPr>
          <p:cNvPr id="773" name="Google Shape;773;p30"/>
          <p:cNvGrpSpPr/>
          <p:nvPr/>
        </p:nvGrpSpPr>
        <p:grpSpPr>
          <a:xfrm>
            <a:off x="2909642" y="2503144"/>
            <a:ext cx="258711" cy="313123"/>
            <a:chOff x="584925" y="922575"/>
            <a:chExt cx="415200" cy="502525"/>
          </a:xfrm>
        </p:grpSpPr>
        <p:sp>
          <p:nvSpPr>
            <p:cNvPr id="774" name="Google Shape;774;p30"/>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0"/>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0"/>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 name="Google Shape;777;p30"/>
          <p:cNvGrpSpPr/>
          <p:nvPr/>
        </p:nvGrpSpPr>
        <p:grpSpPr>
          <a:xfrm>
            <a:off x="5777555" y="2570201"/>
            <a:ext cx="280800" cy="188721"/>
            <a:chOff x="1241275" y="3718400"/>
            <a:chExt cx="450650" cy="302875"/>
          </a:xfrm>
        </p:grpSpPr>
        <p:sp>
          <p:nvSpPr>
            <p:cNvPr id="778" name="Google Shape;778;p30"/>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0"/>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0"/>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0"/>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 name="Google Shape;782;p30"/>
          <p:cNvGrpSpPr/>
          <p:nvPr/>
        </p:nvGrpSpPr>
        <p:grpSpPr>
          <a:xfrm>
            <a:off x="4334567" y="3993553"/>
            <a:ext cx="273167" cy="218007"/>
            <a:chOff x="1921475" y="3695200"/>
            <a:chExt cx="438400" cy="349875"/>
          </a:xfrm>
        </p:grpSpPr>
        <p:sp>
          <p:nvSpPr>
            <p:cNvPr id="783" name="Google Shape;783;p30"/>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0"/>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0"/>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 name="Google Shape;786;p30"/>
          <p:cNvGrpSpPr/>
          <p:nvPr/>
        </p:nvGrpSpPr>
        <p:grpSpPr>
          <a:xfrm>
            <a:off x="4333653" y="1123861"/>
            <a:ext cx="282295" cy="206978"/>
            <a:chOff x="4610450" y="3703750"/>
            <a:chExt cx="453050" cy="332175"/>
          </a:xfrm>
        </p:grpSpPr>
        <p:sp>
          <p:nvSpPr>
            <p:cNvPr id="787" name="Google Shape;787;p30"/>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0"/>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9" name="Google Shape;789;p30"/>
          <p:cNvGrpSpPr/>
          <p:nvPr/>
        </p:nvGrpSpPr>
        <p:grpSpPr>
          <a:xfrm>
            <a:off x="4290253" y="2353334"/>
            <a:ext cx="367377" cy="598937"/>
            <a:chOff x="6730350" y="2315900"/>
            <a:chExt cx="257700" cy="420100"/>
          </a:xfrm>
        </p:grpSpPr>
        <p:sp>
          <p:nvSpPr>
            <p:cNvPr id="790" name="Google Shape;790;p30"/>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0"/>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0"/>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0"/>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0"/>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5" name="Google Shape;795;p3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31"/>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AND </a:t>
            </a:r>
            <a:r>
              <a:rPr lang="en">
                <a:solidFill>
                  <a:srgbClr val="3C78D8"/>
                </a:solidFill>
              </a:rPr>
              <a:t>TABLES</a:t>
            </a:r>
            <a:r>
              <a:rPr lang="en"/>
              <a:t> TO COMPARE DATA</a:t>
            </a:r>
            <a:endParaRPr/>
          </a:p>
        </p:txBody>
      </p:sp>
      <p:graphicFrame>
        <p:nvGraphicFramePr>
          <p:cNvPr id="801" name="Google Shape;801;p31"/>
          <p:cNvGraphicFramePr/>
          <p:nvPr/>
        </p:nvGraphicFramePr>
        <p:xfrm>
          <a:off x="1522400" y="1564481"/>
          <a:ext cx="3000000" cy="3000000"/>
        </p:xfrm>
        <a:graphic>
          <a:graphicData uri="http://schemas.openxmlformats.org/drawingml/2006/table">
            <a:tbl>
              <a:tblPr>
                <a:noFill/>
                <a:tableStyleId>{B76FD3F6-2B2E-4B87-A6E3-063911D9184D}</a:tableStyleId>
              </a:tblPr>
              <a:tblGrid>
                <a:gridCol w="1524800"/>
                <a:gridCol w="1524800"/>
                <a:gridCol w="1524800"/>
                <a:gridCol w="1524800"/>
              </a:tblGrid>
              <a:tr h="58275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38100">
                      <a:solidFill>
                        <a:srgbClr val="3C78D8"/>
                      </a:solidFill>
                      <a:prstDash val="solid"/>
                      <a:round/>
                      <a:headEnd len="sm" w="sm" type="none"/>
                      <a:tailEnd len="sm" w="sm" type="none"/>
                    </a:lnT>
                    <a:lnB cap="flat" cmpd="sng" w="38100">
                      <a:solidFill>
                        <a:srgbClr val="3C78D8"/>
                      </a:solidFill>
                      <a:prstDash val="solid"/>
                      <a:round/>
                      <a:headEnd len="sm" w="sm" type="none"/>
                      <a:tailEnd len="sm" w="sm" type="none"/>
                    </a:lnB>
                    <a:solidFill>
                      <a:srgbClr val="00CEF6"/>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FFFFFF"/>
                          </a:solidFill>
                          <a:latin typeface="Source Sans Pro"/>
                          <a:ea typeface="Source Sans Pro"/>
                          <a:cs typeface="Source Sans Pro"/>
                          <a:sym typeface="Source Sans Pro"/>
                        </a:rPr>
                        <a:t>A</a:t>
                      </a:r>
                      <a:endParaRPr b="1" sz="1100" u="none" cap="none" strike="noStrike">
                        <a:solidFill>
                          <a:srgbClr val="FFFFFF"/>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38100">
                      <a:solidFill>
                        <a:srgbClr val="3C78D8"/>
                      </a:solidFill>
                      <a:prstDash val="solid"/>
                      <a:round/>
                      <a:headEnd len="sm" w="sm" type="none"/>
                      <a:tailEnd len="sm" w="sm" type="none"/>
                    </a:lnT>
                    <a:lnB cap="flat" cmpd="sng" w="38100">
                      <a:solidFill>
                        <a:srgbClr val="3C78D8"/>
                      </a:solidFill>
                      <a:prstDash val="solid"/>
                      <a:round/>
                      <a:headEnd len="sm" w="sm" type="none"/>
                      <a:tailEnd len="sm" w="sm" type="none"/>
                    </a:lnB>
                    <a:solidFill>
                      <a:srgbClr val="00CEF6"/>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FFFFFF"/>
                          </a:solidFill>
                          <a:latin typeface="Source Sans Pro"/>
                          <a:ea typeface="Source Sans Pro"/>
                          <a:cs typeface="Source Sans Pro"/>
                          <a:sym typeface="Source Sans Pro"/>
                        </a:rPr>
                        <a:t>B</a:t>
                      </a:r>
                      <a:endParaRPr b="1" sz="1100" u="none" cap="none" strike="noStrike">
                        <a:solidFill>
                          <a:srgbClr val="FFFFFF"/>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38100">
                      <a:solidFill>
                        <a:srgbClr val="3C78D8"/>
                      </a:solidFill>
                      <a:prstDash val="solid"/>
                      <a:round/>
                      <a:headEnd len="sm" w="sm" type="none"/>
                      <a:tailEnd len="sm" w="sm" type="none"/>
                    </a:lnT>
                    <a:lnB cap="flat" cmpd="sng" w="38100">
                      <a:solidFill>
                        <a:srgbClr val="3C78D8"/>
                      </a:solidFill>
                      <a:prstDash val="solid"/>
                      <a:round/>
                      <a:headEnd len="sm" w="sm" type="none"/>
                      <a:tailEnd len="sm" w="sm" type="none"/>
                    </a:lnB>
                    <a:solidFill>
                      <a:srgbClr val="00CEF6"/>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FFFFFF"/>
                          </a:solidFill>
                          <a:latin typeface="Source Sans Pro"/>
                          <a:ea typeface="Source Sans Pro"/>
                          <a:cs typeface="Source Sans Pro"/>
                          <a:sym typeface="Source Sans Pro"/>
                        </a:rPr>
                        <a:t>C</a:t>
                      </a:r>
                      <a:endParaRPr b="1" sz="1100" u="none" cap="none" strike="noStrike">
                        <a:solidFill>
                          <a:srgbClr val="FFFFFF"/>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38100">
                      <a:solidFill>
                        <a:srgbClr val="3C78D8"/>
                      </a:solidFill>
                      <a:prstDash val="solid"/>
                      <a:round/>
                      <a:headEnd len="sm" w="sm" type="none"/>
                      <a:tailEnd len="sm" w="sm" type="none"/>
                    </a:lnT>
                    <a:lnB cap="flat" cmpd="sng" w="38100">
                      <a:solidFill>
                        <a:srgbClr val="3C78D8"/>
                      </a:solidFill>
                      <a:prstDash val="solid"/>
                      <a:round/>
                      <a:headEnd len="sm" w="sm" type="none"/>
                      <a:tailEnd len="sm" w="sm" type="none"/>
                    </a:lnB>
                    <a:solidFill>
                      <a:srgbClr val="00CEF6"/>
                    </a:solidFill>
                  </a:tcPr>
                </a:tc>
              </a:tr>
              <a:tr h="582750">
                <a:tc>
                  <a:txBody>
                    <a:bodyPr/>
                    <a:lstStyle/>
                    <a:p>
                      <a:pPr indent="0" lvl="0" marL="0" marR="0" rtl="0" algn="r">
                        <a:lnSpc>
                          <a:spcPct val="100000"/>
                        </a:lnSpc>
                        <a:spcBef>
                          <a:spcPts val="0"/>
                        </a:spcBef>
                        <a:spcAft>
                          <a:spcPts val="0"/>
                        </a:spcAft>
                        <a:buClr>
                          <a:srgbClr val="000000"/>
                        </a:buClr>
                        <a:buSzPts val="1100"/>
                        <a:buFont typeface="Arial"/>
                        <a:buNone/>
                      </a:pPr>
                      <a:r>
                        <a:rPr lang="en" sz="1100" u="none" cap="none" strike="noStrike">
                          <a:solidFill>
                            <a:srgbClr val="3C78D8"/>
                          </a:solidFill>
                          <a:latin typeface="Source Sans Pro"/>
                          <a:ea typeface="Source Sans Pro"/>
                          <a:cs typeface="Source Sans Pro"/>
                          <a:sym typeface="Source Sans Pro"/>
                        </a:rPr>
                        <a:t>Yellow</a:t>
                      </a:r>
                      <a:endParaRPr sz="1100" u="none" cap="none" strike="noStrike">
                        <a:solidFill>
                          <a:srgbClr val="3C78D8"/>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38100">
                      <a:solidFill>
                        <a:srgbClr val="3C78D8"/>
                      </a:solidFill>
                      <a:prstDash val="solid"/>
                      <a:round/>
                      <a:headEnd len="sm" w="sm" type="none"/>
                      <a:tailEnd len="sm" w="sm" type="none"/>
                    </a:lnT>
                    <a:lnB cap="flat" cmpd="sng" w="9525">
                      <a:solidFill>
                        <a:srgbClr val="3C78D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8324A"/>
                          </a:solidFill>
                          <a:latin typeface="Source Sans Pro"/>
                          <a:ea typeface="Source Sans Pro"/>
                          <a:cs typeface="Source Sans Pro"/>
                          <a:sym typeface="Source Sans Pro"/>
                        </a:rPr>
                        <a:t>10</a:t>
                      </a:r>
                      <a:endParaRPr sz="1400" u="none" cap="none" strike="noStrike">
                        <a:solidFill>
                          <a:srgbClr val="28324A"/>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38100">
                      <a:solidFill>
                        <a:srgbClr val="3C78D8"/>
                      </a:solidFill>
                      <a:prstDash val="solid"/>
                      <a:round/>
                      <a:headEnd len="sm" w="sm" type="none"/>
                      <a:tailEnd len="sm" w="sm" type="none"/>
                    </a:lnT>
                    <a:lnB cap="flat" cmpd="sng" w="9525">
                      <a:solidFill>
                        <a:srgbClr val="3C78D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8324A"/>
                          </a:solidFill>
                          <a:latin typeface="Source Sans Pro"/>
                          <a:ea typeface="Source Sans Pro"/>
                          <a:cs typeface="Source Sans Pro"/>
                          <a:sym typeface="Source Sans Pro"/>
                        </a:rPr>
                        <a:t>20</a:t>
                      </a:r>
                      <a:endParaRPr sz="1400" u="none" cap="none" strike="noStrike">
                        <a:solidFill>
                          <a:srgbClr val="28324A"/>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38100">
                      <a:solidFill>
                        <a:srgbClr val="3C78D8"/>
                      </a:solidFill>
                      <a:prstDash val="solid"/>
                      <a:round/>
                      <a:headEnd len="sm" w="sm" type="none"/>
                      <a:tailEnd len="sm" w="sm" type="none"/>
                    </a:lnT>
                    <a:lnB cap="flat" cmpd="sng" w="9525">
                      <a:solidFill>
                        <a:srgbClr val="3C78D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8324A"/>
                          </a:solidFill>
                          <a:latin typeface="Source Sans Pro"/>
                          <a:ea typeface="Source Sans Pro"/>
                          <a:cs typeface="Source Sans Pro"/>
                          <a:sym typeface="Source Sans Pro"/>
                        </a:rPr>
                        <a:t>7</a:t>
                      </a:r>
                      <a:endParaRPr sz="1400" u="none" cap="none" strike="noStrike">
                        <a:solidFill>
                          <a:srgbClr val="28324A"/>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38100">
                      <a:solidFill>
                        <a:srgbClr val="3C78D8"/>
                      </a:solidFill>
                      <a:prstDash val="solid"/>
                      <a:round/>
                      <a:headEnd len="sm" w="sm" type="none"/>
                      <a:tailEnd len="sm" w="sm" type="none"/>
                    </a:lnT>
                    <a:lnB cap="flat" cmpd="sng" w="9525">
                      <a:solidFill>
                        <a:srgbClr val="3C78D8"/>
                      </a:solidFill>
                      <a:prstDash val="dash"/>
                      <a:round/>
                      <a:headEnd len="sm" w="sm" type="none"/>
                      <a:tailEnd len="sm" w="sm" type="none"/>
                    </a:lnB>
                  </a:tcPr>
                </a:tc>
              </a:tr>
              <a:tr h="582750">
                <a:tc>
                  <a:txBody>
                    <a:bodyPr/>
                    <a:lstStyle/>
                    <a:p>
                      <a:pPr indent="0" lvl="0" marL="0" marR="0" rtl="0" algn="r">
                        <a:lnSpc>
                          <a:spcPct val="100000"/>
                        </a:lnSpc>
                        <a:spcBef>
                          <a:spcPts val="0"/>
                        </a:spcBef>
                        <a:spcAft>
                          <a:spcPts val="0"/>
                        </a:spcAft>
                        <a:buClr>
                          <a:srgbClr val="000000"/>
                        </a:buClr>
                        <a:buSzPts val="1100"/>
                        <a:buFont typeface="Arial"/>
                        <a:buNone/>
                      </a:pPr>
                      <a:r>
                        <a:rPr lang="en" sz="1100" u="none" cap="none" strike="noStrike">
                          <a:solidFill>
                            <a:srgbClr val="3C78D8"/>
                          </a:solidFill>
                          <a:latin typeface="Source Sans Pro"/>
                          <a:ea typeface="Source Sans Pro"/>
                          <a:cs typeface="Source Sans Pro"/>
                          <a:sym typeface="Source Sans Pro"/>
                        </a:rPr>
                        <a:t>Blue</a:t>
                      </a:r>
                      <a:endParaRPr sz="1100" u="none" cap="none" strike="noStrike">
                        <a:solidFill>
                          <a:srgbClr val="3C78D8"/>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9525">
                      <a:solidFill>
                        <a:srgbClr val="3C78D8"/>
                      </a:solidFill>
                      <a:prstDash val="dash"/>
                      <a:round/>
                      <a:headEnd len="sm" w="sm" type="none"/>
                      <a:tailEnd len="sm" w="sm" type="none"/>
                    </a:lnT>
                    <a:lnB cap="flat" cmpd="sng" w="9525">
                      <a:solidFill>
                        <a:srgbClr val="3C78D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8324A"/>
                          </a:solidFill>
                          <a:latin typeface="Source Sans Pro"/>
                          <a:ea typeface="Source Sans Pro"/>
                          <a:cs typeface="Source Sans Pro"/>
                          <a:sym typeface="Source Sans Pro"/>
                        </a:rPr>
                        <a:t>30</a:t>
                      </a:r>
                      <a:endParaRPr sz="1400" u="none" cap="none" strike="noStrike">
                        <a:solidFill>
                          <a:srgbClr val="28324A"/>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9525">
                      <a:solidFill>
                        <a:srgbClr val="3C78D8"/>
                      </a:solidFill>
                      <a:prstDash val="dash"/>
                      <a:round/>
                      <a:headEnd len="sm" w="sm" type="none"/>
                      <a:tailEnd len="sm" w="sm" type="none"/>
                    </a:lnT>
                    <a:lnB cap="flat" cmpd="sng" w="9525">
                      <a:solidFill>
                        <a:srgbClr val="3C78D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8324A"/>
                          </a:solidFill>
                          <a:latin typeface="Source Sans Pro"/>
                          <a:ea typeface="Source Sans Pro"/>
                          <a:cs typeface="Source Sans Pro"/>
                          <a:sym typeface="Source Sans Pro"/>
                        </a:rPr>
                        <a:t>15</a:t>
                      </a:r>
                      <a:endParaRPr sz="1400" u="none" cap="none" strike="noStrike">
                        <a:solidFill>
                          <a:srgbClr val="28324A"/>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9525">
                      <a:solidFill>
                        <a:srgbClr val="3C78D8"/>
                      </a:solidFill>
                      <a:prstDash val="dash"/>
                      <a:round/>
                      <a:headEnd len="sm" w="sm" type="none"/>
                      <a:tailEnd len="sm" w="sm" type="none"/>
                    </a:lnT>
                    <a:lnB cap="flat" cmpd="sng" w="9525">
                      <a:solidFill>
                        <a:srgbClr val="3C78D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8324A"/>
                          </a:solidFill>
                          <a:latin typeface="Source Sans Pro"/>
                          <a:ea typeface="Source Sans Pro"/>
                          <a:cs typeface="Source Sans Pro"/>
                          <a:sym typeface="Source Sans Pro"/>
                        </a:rPr>
                        <a:t>10</a:t>
                      </a:r>
                      <a:endParaRPr sz="1400" u="none" cap="none" strike="noStrike">
                        <a:solidFill>
                          <a:srgbClr val="28324A"/>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9525">
                      <a:solidFill>
                        <a:srgbClr val="3C78D8"/>
                      </a:solidFill>
                      <a:prstDash val="dash"/>
                      <a:round/>
                      <a:headEnd len="sm" w="sm" type="none"/>
                      <a:tailEnd len="sm" w="sm" type="none"/>
                    </a:lnT>
                    <a:lnB cap="flat" cmpd="sng" w="9525">
                      <a:solidFill>
                        <a:srgbClr val="3C78D8"/>
                      </a:solidFill>
                      <a:prstDash val="dash"/>
                      <a:round/>
                      <a:headEnd len="sm" w="sm" type="none"/>
                      <a:tailEnd len="sm" w="sm" type="none"/>
                    </a:lnB>
                  </a:tcPr>
                </a:tc>
              </a:tr>
              <a:tr h="582750">
                <a:tc>
                  <a:txBody>
                    <a:bodyPr/>
                    <a:lstStyle/>
                    <a:p>
                      <a:pPr indent="0" lvl="0" marL="0" marR="0" rtl="0" algn="r">
                        <a:lnSpc>
                          <a:spcPct val="100000"/>
                        </a:lnSpc>
                        <a:spcBef>
                          <a:spcPts val="0"/>
                        </a:spcBef>
                        <a:spcAft>
                          <a:spcPts val="0"/>
                        </a:spcAft>
                        <a:buClr>
                          <a:srgbClr val="000000"/>
                        </a:buClr>
                        <a:buSzPts val="1100"/>
                        <a:buFont typeface="Arial"/>
                        <a:buNone/>
                      </a:pPr>
                      <a:r>
                        <a:rPr lang="en" sz="1100" u="none" cap="none" strike="noStrike">
                          <a:solidFill>
                            <a:srgbClr val="3C78D8"/>
                          </a:solidFill>
                          <a:latin typeface="Source Sans Pro"/>
                          <a:ea typeface="Source Sans Pro"/>
                          <a:cs typeface="Source Sans Pro"/>
                          <a:sym typeface="Source Sans Pro"/>
                        </a:rPr>
                        <a:t>Orange</a:t>
                      </a:r>
                      <a:endParaRPr sz="1100" u="none" cap="none" strike="noStrike">
                        <a:solidFill>
                          <a:srgbClr val="3C78D8"/>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9525">
                      <a:solidFill>
                        <a:srgbClr val="3C78D8"/>
                      </a:solidFill>
                      <a:prstDash val="dash"/>
                      <a:round/>
                      <a:headEnd len="sm" w="sm" type="none"/>
                      <a:tailEnd len="sm" w="sm" type="none"/>
                    </a:lnT>
                    <a:lnB cap="flat" cmpd="sng" w="38100">
                      <a:solidFill>
                        <a:srgbClr val="3C7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8324A"/>
                          </a:solidFill>
                          <a:latin typeface="Source Sans Pro"/>
                          <a:ea typeface="Source Sans Pro"/>
                          <a:cs typeface="Source Sans Pro"/>
                          <a:sym typeface="Source Sans Pro"/>
                        </a:rPr>
                        <a:t>5</a:t>
                      </a:r>
                      <a:endParaRPr sz="1400" u="none" cap="none" strike="noStrike">
                        <a:solidFill>
                          <a:srgbClr val="28324A"/>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9525">
                      <a:solidFill>
                        <a:srgbClr val="3C78D8"/>
                      </a:solidFill>
                      <a:prstDash val="dash"/>
                      <a:round/>
                      <a:headEnd len="sm" w="sm" type="none"/>
                      <a:tailEnd len="sm" w="sm" type="none"/>
                    </a:lnT>
                    <a:lnB cap="flat" cmpd="sng" w="38100">
                      <a:solidFill>
                        <a:srgbClr val="3C7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8324A"/>
                          </a:solidFill>
                          <a:latin typeface="Source Sans Pro"/>
                          <a:ea typeface="Source Sans Pro"/>
                          <a:cs typeface="Source Sans Pro"/>
                          <a:sym typeface="Source Sans Pro"/>
                        </a:rPr>
                        <a:t>24</a:t>
                      </a:r>
                      <a:endParaRPr sz="1400" u="none" cap="none" strike="noStrike">
                        <a:solidFill>
                          <a:srgbClr val="28324A"/>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9525">
                      <a:solidFill>
                        <a:srgbClr val="3C78D8"/>
                      </a:solidFill>
                      <a:prstDash val="dash"/>
                      <a:round/>
                      <a:headEnd len="sm" w="sm" type="none"/>
                      <a:tailEnd len="sm" w="sm" type="none"/>
                    </a:lnT>
                    <a:lnB cap="flat" cmpd="sng" w="38100">
                      <a:solidFill>
                        <a:srgbClr val="3C7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8324A"/>
                          </a:solidFill>
                          <a:latin typeface="Source Sans Pro"/>
                          <a:ea typeface="Source Sans Pro"/>
                          <a:cs typeface="Source Sans Pro"/>
                          <a:sym typeface="Source Sans Pro"/>
                        </a:rPr>
                        <a:t>16</a:t>
                      </a:r>
                      <a:endParaRPr sz="1400" u="none" cap="none" strike="noStrike">
                        <a:solidFill>
                          <a:srgbClr val="28324A"/>
                        </a:solidFill>
                        <a:latin typeface="Source Sans Pro"/>
                        <a:ea typeface="Source Sans Pro"/>
                        <a:cs typeface="Source Sans Pro"/>
                        <a:sym typeface="Source Sans Pro"/>
                      </a:endParaRPr>
                    </a:p>
                  </a:txBody>
                  <a:tcPr marT="68575" marB="68575" marR="91425" marL="91425" anchor="ctr">
                    <a:lnL cap="flat" cmpd="sng" w="38100">
                      <a:solidFill>
                        <a:srgbClr val="3C78D8"/>
                      </a:solidFill>
                      <a:prstDash val="solid"/>
                      <a:round/>
                      <a:headEnd len="sm" w="sm" type="none"/>
                      <a:tailEnd len="sm" w="sm" type="none"/>
                    </a:lnL>
                    <a:lnR cap="flat" cmpd="sng" w="38100">
                      <a:solidFill>
                        <a:srgbClr val="3C78D8"/>
                      </a:solidFill>
                      <a:prstDash val="solid"/>
                      <a:round/>
                      <a:headEnd len="sm" w="sm" type="none"/>
                      <a:tailEnd len="sm" w="sm" type="none"/>
                    </a:lnR>
                    <a:lnT cap="flat" cmpd="sng" w="9525">
                      <a:solidFill>
                        <a:srgbClr val="3C78D8"/>
                      </a:solidFill>
                      <a:prstDash val="dash"/>
                      <a:round/>
                      <a:headEnd len="sm" w="sm" type="none"/>
                      <a:tailEnd len="sm" w="sm" type="none"/>
                    </a:lnT>
                    <a:lnB cap="flat" cmpd="sng" w="38100">
                      <a:solidFill>
                        <a:srgbClr val="3C78D8"/>
                      </a:solidFill>
                      <a:prstDash val="solid"/>
                      <a:round/>
                      <a:headEnd len="sm" w="sm" type="none"/>
                      <a:tailEnd len="sm" w="sm" type="none"/>
                    </a:lnB>
                  </a:tcPr>
                </a:tc>
              </a:tr>
            </a:tbl>
          </a:graphicData>
        </a:graphic>
      </p:graphicFrame>
      <p:sp>
        <p:nvSpPr>
          <p:cNvPr id="802" name="Google Shape;802;p3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32"/>
          <p:cNvSpPr/>
          <p:nvPr/>
        </p:nvSpPr>
        <p:spPr>
          <a:xfrm>
            <a:off x="807244" y="790176"/>
            <a:ext cx="7529513" cy="3586894"/>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00CEF6"/>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2"/>
          <p:cNvSpPr txBox="1"/>
          <p:nvPr>
            <p:ph type="title"/>
          </p:nvPr>
        </p:nvSpPr>
        <p:spPr>
          <a:xfrm>
            <a:off x="1047750" y="245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MAPS</a:t>
            </a:r>
            <a:endParaRPr/>
          </a:p>
        </p:txBody>
      </p:sp>
      <p:sp>
        <p:nvSpPr>
          <p:cNvPr id="809" name="Google Shape;809;p32"/>
          <p:cNvSpPr/>
          <p:nvPr/>
        </p:nvSpPr>
        <p:spPr>
          <a:xfrm>
            <a:off x="2073621" y="1625043"/>
            <a:ext cx="619800" cy="202500"/>
          </a:xfrm>
          <a:prstGeom prst="wedgeRectCallout">
            <a:avLst>
              <a:gd fmla="val -21428" name="adj1"/>
              <a:gd fmla="val 84287" name="adj2"/>
            </a:avLst>
          </a:pr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ource Sans Pro"/>
                <a:ea typeface="Source Sans Pro"/>
                <a:cs typeface="Source Sans Pro"/>
                <a:sym typeface="Source Sans Pro"/>
              </a:rPr>
              <a:t>our office</a:t>
            </a:r>
            <a:endParaRPr b="0" i="0" sz="800" u="none" cap="none" strike="noStrike">
              <a:solidFill>
                <a:srgbClr val="000000"/>
              </a:solidFill>
              <a:latin typeface="Source Sans Pro"/>
              <a:ea typeface="Source Sans Pro"/>
              <a:cs typeface="Source Sans Pro"/>
              <a:sym typeface="Source Sans Pro"/>
            </a:endParaRPr>
          </a:p>
        </p:txBody>
      </p:sp>
      <p:sp>
        <p:nvSpPr>
          <p:cNvPr id="810" name="Google Shape;810;p32"/>
          <p:cNvSpPr/>
          <p:nvPr/>
        </p:nvSpPr>
        <p:spPr>
          <a:xfrm rot="8100000">
            <a:off x="1417704" y="1853735"/>
            <a:ext cx="126431" cy="126431"/>
          </a:xfrm>
          <a:prstGeom prst="teardrop">
            <a:avLst>
              <a:gd fmla="val 100000" name="adj"/>
            </a:avLst>
          </a:prstGeom>
          <a:solidFill>
            <a:srgbClr val="AFF000"/>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2"/>
          <p:cNvSpPr/>
          <p:nvPr/>
        </p:nvSpPr>
        <p:spPr>
          <a:xfrm rot="8100000">
            <a:off x="2860329" y="3383135"/>
            <a:ext cx="126431" cy="126431"/>
          </a:xfrm>
          <a:prstGeom prst="teardrop">
            <a:avLst>
              <a:gd fmla="val 100000" name="adj"/>
            </a:avLst>
          </a:prstGeom>
          <a:solidFill>
            <a:srgbClr val="AFF000"/>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2"/>
          <p:cNvSpPr/>
          <p:nvPr/>
        </p:nvSpPr>
        <p:spPr>
          <a:xfrm rot="8100000">
            <a:off x="3915304" y="1663085"/>
            <a:ext cx="126431" cy="126431"/>
          </a:xfrm>
          <a:prstGeom prst="teardrop">
            <a:avLst>
              <a:gd fmla="val 100000" name="adj"/>
            </a:avLst>
          </a:prstGeom>
          <a:solidFill>
            <a:srgbClr val="AFF000"/>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2"/>
          <p:cNvSpPr/>
          <p:nvPr/>
        </p:nvSpPr>
        <p:spPr>
          <a:xfrm rot="8100000">
            <a:off x="4553704" y="3561935"/>
            <a:ext cx="126431" cy="126431"/>
          </a:xfrm>
          <a:prstGeom prst="teardrop">
            <a:avLst>
              <a:gd fmla="val 100000" name="adj"/>
            </a:avLst>
          </a:prstGeom>
          <a:solidFill>
            <a:srgbClr val="AFF000"/>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2"/>
          <p:cNvSpPr/>
          <p:nvPr/>
        </p:nvSpPr>
        <p:spPr>
          <a:xfrm rot="8100000">
            <a:off x="6493879" y="2127760"/>
            <a:ext cx="126431" cy="126431"/>
          </a:xfrm>
          <a:prstGeom prst="teardrop">
            <a:avLst>
              <a:gd fmla="val 100000" name="adj"/>
            </a:avLst>
          </a:prstGeom>
          <a:solidFill>
            <a:srgbClr val="AFF000"/>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2"/>
          <p:cNvSpPr/>
          <p:nvPr/>
        </p:nvSpPr>
        <p:spPr>
          <a:xfrm rot="8100000">
            <a:off x="7282704" y="3740735"/>
            <a:ext cx="126431" cy="126431"/>
          </a:xfrm>
          <a:prstGeom prst="teardrop">
            <a:avLst>
              <a:gd fmla="val 100000" name="adj"/>
            </a:avLst>
          </a:prstGeom>
          <a:solidFill>
            <a:srgbClr val="AFF000"/>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33"/>
          <p:cNvSpPr txBox="1"/>
          <p:nvPr>
            <p:ph idx="4294967295" type="ctrTitle"/>
          </p:nvPr>
        </p:nvSpPr>
        <p:spPr>
          <a:xfrm>
            <a:off x="685800" y="2726342"/>
            <a:ext cx="77724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Oswald"/>
              <a:buNone/>
            </a:pPr>
            <a:r>
              <a:rPr b="1" i="0" lang="en" sz="10000" u="none" cap="none" strike="noStrike">
                <a:solidFill>
                  <a:srgbClr val="FFFFFF"/>
                </a:solidFill>
                <a:latin typeface="Oswald"/>
                <a:ea typeface="Oswald"/>
                <a:cs typeface="Oswald"/>
                <a:sym typeface="Oswald"/>
              </a:rPr>
              <a:t>89,526,124</a:t>
            </a:r>
            <a:endParaRPr b="1" i="0" sz="10000" u="none" cap="none" strike="noStrike">
              <a:solidFill>
                <a:srgbClr val="FFFFFF"/>
              </a:solidFill>
              <a:latin typeface="Oswald"/>
              <a:ea typeface="Oswald"/>
              <a:cs typeface="Oswald"/>
              <a:sym typeface="Oswald"/>
            </a:endParaRPr>
          </a:p>
        </p:txBody>
      </p:sp>
      <p:sp>
        <p:nvSpPr>
          <p:cNvPr id="822" name="Google Shape;822;p33"/>
          <p:cNvSpPr txBox="1"/>
          <p:nvPr>
            <p:ph idx="4294967295" type="subTitle"/>
          </p:nvPr>
        </p:nvSpPr>
        <p:spPr>
          <a:xfrm>
            <a:off x="685800" y="3655111"/>
            <a:ext cx="77724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2000"/>
              <a:buFont typeface="Source Sans Pro"/>
              <a:buNone/>
            </a:pPr>
            <a:r>
              <a:rPr b="1" i="0" lang="en" sz="2000" u="none" cap="none" strike="noStrike">
                <a:solidFill>
                  <a:srgbClr val="3C78D8"/>
                </a:solidFill>
                <a:latin typeface="Source Sans Pro"/>
                <a:ea typeface="Source Sans Pro"/>
                <a:cs typeface="Source Sans Pro"/>
                <a:sym typeface="Source Sans Pro"/>
              </a:rPr>
              <a:t>Whoa! That’s a big number, aren’t you proud?</a:t>
            </a:r>
            <a:endParaRPr b="1" i="0" sz="2000" u="none" cap="none" strike="noStrike">
              <a:solidFill>
                <a:srgbClr val="3C78D8"/>
              </a:solidFill>
              <a:latin typeface="Source Sans Pro"/>
              <a:ea typeface="Source Sans Pro"/>
              <a:cs typeface="Source Sans Pro"/>
              <a:sym typeface="Source Sans Pro"/>
            </a:endParaRPr>
          </a:p>
        </p:txBody>
      </p:sp>
      <p:sp>
        <p:nvSpPr>
          <p:cNvPr id="823" name="Google Shape;823;p3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34"/>
          <p:cNvSpPr txBox="1"/>
          <p:nvPr>
            <p:ph idx="4294967295" type="ctrTitle"/>
          </p:nvPr>
        </p:nvSpPr>
        <p:spPr>
          <a:xfrm>
            <a:off x="685800" y="325842"/>
            <a:ext cx="7772400" cy="894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Oswald"/>
              <a:buNone/>
            </a:pPr>
            <a:r>
              <a:rPr b="1" i="0" lang="en" sz="4800" u="none" cap="none" strike="noStrike">
                <a:solidFill>
                  <a:schemeClr val="accent1"/>
                </a:solidFill>
                <a:latin typeface="Oswald"/>
                <a:ea typeface="Oswald"/>
                <a:cs typeface="Oswald"/>
                <a:sym typeface="Oswald"/>
              </a:rPr>
              <a:t>89,526,124</a:t>
            </a:r>
            <a:r>
              <a:rPr b="1" i="0" lang="en" sz="4800" u="none" cap="none" strike="noStrike">
                <a:solidFill>
                  <a:srgbClr val="3C78D8"/>
                </a:solidFill>
                <a:latin typeface="Oswald"/>
                <a:ea typeface="Oswald"/>
                <a:cs typeface="Oswald"/>
                <a:sym typeface="Oswald"/>
              </a:rPr>
              <a:t>$</a:t>
            </a:r>
            <a:endParaRPr b="1" i="0" sz="4800" u="none" cap="none" strike="noStrike">
              <a:solidFill>
                <a:srgbClr val="3C78D8"/>
              </a:solidFill>
              <a:latin typeface="Oswald"/>
              <a:ea typeface="Oswald"/>
              <a:cs typeface="Oswald"/>
              <a:sym typeface="Oswald"/>
            </a:endParaRPr>
          </a:p>
        </p:txBody>
      </p:sp>
      <p:sp>
        <p:nvSpPr>
          <p:cNvPr id="829" name="Google Shape;829;p34"/>
          <p:cNvSpPr txBox="1"/>
          <p:nvPr>
            <p:ph idx="4294967295" type="subTitle"/>
          </p:nvPr>
        </p:nvSpPr>
        <p:spPr>
          <a:xfrm>
            <a:off x="685800" y="936752"/>
            <a:ext cx="7772400" cy="46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2000"/>
              <a:buFont typeface="Source Sans Pro"/>
              <a:buNone/>
            </a:pPr>
            <a:r>
              <a:rPr b="0" i="0" lang="en" sz="2600" u="none" cap="none" strike="noStrike">
                <a:solidFill>
                  <a:schemeClr val="dk1"/>
                </a:solidFill>
                <a:latin typeface="Source Sans Pro"/>
                <a:ea typeface="Source Sans Pro"/>
                <a:cs typeface="Source Sans Pro"/>
                <a:sym typeface="Source Sans Pro"/>
              </a:rPr>
              <a:t>That’s a lot of money</a:t>
            </a:r>
            <a:endParaRPr b="0" i="0" sz="2600" u="none" cap="none" strike="noStrike">
              <a:solidFill>
                <a:schemeClr val="dk1"/>
              </a:solidFill>
              <a:latin typeface="Source Sans Pro"/>
              <a:ea typeface="Source Sans Pro"/>
              <a:cs typeface="Source Sans Pro"/>
              <a:sym typeface="Source Sans Pro"/>
            </a:endParaRPr>
          </a:p>
        </p:txBody>
      </p:sp>
      <p:sp>
        <p:nvSpPr>
          <p:cNvPr id="830" name="Google Shape;830;p34"/>
          <p:cNvSpPr txBox="1"/>
          <p:nvPr>
            <p:ph idx="4294967295" type="ctrTitle"/>
          </p:nvPr>
        </p:nvSpPr>
        <p:spPr>
          <a:xfrm>
            <a:off x="685800" y="2954742"/>
            <a:ext cx="7772400" cy="894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Oswald"/>
              <a:buNone/>
            </a:pPr>
            <a:r>
              <a:rPr b="1" i="0" lang="en" sz="4800" u="none" cap="none" strike="noStrike">
                <a:solidFill>
                  <a:schemeClr val="accent1"/>
                </a:solidFill>
                <a:latin typeface="Oswald"/>
                <a:ea typeface="Oswald"/>
                <a:cs typeface="Oswald"/>
                <a:sym typeface="Oswald"/>
              </a:rPr>
              <a:t>100</a:t>
            </a:r>
            <a:r>
              <a:rPr b="1" i="0" lang="en" sz="4800" u="none" cap="none" strike="noStrike">
                <a:solidFill>
                  <a:srgbClr val="3C78D8"/>
                </a:solidFill>
                <a:latin typeface="Oswald"/>
                <a:ea typeface="Oswald"/>
                <a:cs typeface="Oswald"/>
                <a:sym typeface="Oswald"/>
              </a:rPr>
              <a:t>%</a:t>
            </a:r>
            <a:endParaRPr b="1" i="0" sz="4800" u="none" cap="none" strike="noStrike">
              <a:solidFill>
                <a:srgbClr val="3C78D8"/>
              </a:solidFill>
              <a:latin typeface="Oswald"/>
              <a:ea typeface="Oswald"/>
              <a:cs typeface="Oswald"/>
              <a:sym typeface="Oswald"/>
            </a:endParaRPr>
          </a:p>
        </p:txBody>
      </p:sp>
      <p:sp>
        <p:nvSpPr>
          <p:cNvPr id="831" name="Google Shape;831;p34"/>
          <p:cNvSpPr txBox="1"/>
          <p:nvPr>
            <p:ph idx="4294967295" type="subTitle"/>
          </p:nvPr>
        </p:nvSpPr>
        <p:spPr>
          <a:xfrm>
            <a:off x="685800" y="3565652"/>
            <a:ext cx="7772400" cy="46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2000"/>
              <a:buFont typeface="Source Sans Pro"/>
              <a:buNone/>
            </a:pPr>
            <a:r>
              <a:rPr b="0" i="0" lang="en" sz="2600" u="none" cap="none" strike="noStrike">
                <a:solidFill>
                  <a:schemeClr val="dk1"/>
                </a:solidFill>
                <a:latin typeface="Source Sans Pro"/>
                <a:ea typeface="Source Sans Pro"/>
                <a:cs typeface="Source Sans Pro"/>
                <a:sym typeface="Source Sans Pro"/>
              </a:rPr>
              <a:t>Total success!</a:t>
            </a:r>
            <a:endParaRPr b="0" i="0" sz="2600" u="none" cap="none" strike="noStrike">
              <a:solidFill>
                <a:schemeClr val="dk1"/>
              </a:solidFill>
              <a:latin typeface="Source Sans Pro"/>
              <a:ea typeface="Source Sans Pro"/>
              <a:cs typeface="Source Sans Pro"/>
              <a:sym typeface="Source Sans Pro"/>
            </a:endParaRPr>
          </a:p>
        </p:txBody>
      </p:sp>
      <p:sp>
        <p:nvSpPr>
          <p:cNvPr id="832" name="Google Shape;832;p34"/>
          <p:cNvSpPr txBox="1"/>
          <p:nvPr>
            <p:ph idx="4294967295" type="ctrTitle"/>
          </p:nvPr>
        </p:nvSpPr>
        <p:spPr>
          <a:xfrm>
            <a:off x="685800" y="1640293"/>
            <a:ext cx="7772400" cy="894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Oswald"/>
              <a:buNone/>
            </a:pPr>
            <a:r>
              <a:rPr b="1" i="0" lang="en" sz="4800" u="none" cap="none" strike="noStrike">
                <a:solidFill>
                  <a:schemeClr val="accent1"/>
                </a:solidFill>
                <a:latin typeface="Oswald"/>
                <a:ea typeface="Oswald"/>
                <a:cs typeface="Oswald"/>
                <a:sym typeface="Oswald"/>
              </a:rPr>
              <a:t>185,244 </a:t>
            </a:r>
            <a:r>
              <a:rPr b="1" i="0" lang="en" sz="4800" u="none" cap="none" strike="noStrike">
                <a:solidFill>
                  <a:srgbClr val="3C78D8"/>
                </a:solidFill>
                <a:latin typeface="Oswald"/>
                <a:ea typeface="Oswald"/>
                <a:cs typeface="Oswald"/>
                <a:sym typeface="Oswald"/>
              </a:rPr>
              <a:t>users</a:t>
            </a:r>
            <a:endParaRPr b="1" i="0" sz="4800" u="none" cap="none" strike="noStrike">
              <a:solidFill>
                <a:srgbClr val="3C78D8"/>
              </a:solidFill>
              <a:latin typeface="Oswald"/>
              <a:ea typeface="Oswald"/>
              <a:cs typeface="Oswald"/>
              <a:sym typeface="Oswald"/>
            </a:endParaRPr>
          </a:p>
        </p:txBody>
      </p:sp>
      <p:sp>
        <p:nvSpPr>
          <p:cNvPr id="833" name="Google Shape;833;p34"/>
          <p:cNvSpPr txBox="1"/>
          <p:nvPr>
            <p:ph idx="4294967295" type="subTitle"/>
          </p:nvPr>
        </p:nvSpPr>
        <p:spPr>
          <a:xfrm>
            <a:off x="685800" y="2251202"/>
            <a:ext cx="7772400" cy="46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2000"/>
              <a:buFont typeface="Source Sans Pro"/>
              <a:buNone/>
            </a:pPr>
            <a:r>
              <a:rPr b="0" i="0" lang="en" sz="2600" u="none" cap="none" strike="noStrike">
                <a:solidFill>
                  <a:schemeClr val="dk1"/>
                </a:solidFill>
                <a:latin typeface="Source Sans Pro"/>
                <a:ea typeface="Source Sans Pro"/>
                <a:cs typeface="Source Sans Pro"/>
                <a:sym typeface="Source Sans Pro"/>
              </a:rPr>
              <a:t>And a lot of users</a:t>
            </a:r>
            <a:endParaRPr b="0" i="0" sz="2600" u="none" cap="none" strike="noStrike">
              <a:solidFill>
                <a:schemeClr val="dk1"/>
              </a:solidFill>
              <a:latin typeface="Source Sans Pro"/>
              <a:ea typeface="Source Sans Pro"/>
              <a:cs typeface="Source Sans Pro"/>
              <a:sym typeface="Source Sans Pro"/>
            </a:endParaRPr>
          </a:p>
        </p:txBody>
      </p:sp>
      <p:sp>
        <p:nvSpPr>
          <p:cNvPr id="834" name="Google Shape;834;p3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35"/>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OUR </a:t>
            </a:r>
            <a:r>
              <a:rPr lang="en">
                <a:solidFill>
                  <a:srgbClr val="3C78D8"/>
                </a:solidFill>
              </a:rPr>
              <a:t>PROCESS</a:t>
            </a:r>
            <a:r>
              <a:rPr lang="en"/>
              <a:t> IS EASY</a:t>
            </a:r>
            <a:endParaRPr/>
          </a:p>
        </p:txBody>
      </p:sp>
      <p:sp>
        <p:nvSpPr>
          <p:cNvPr id="840" name="Google Shape;840;p35"/>
          <p:cNvSpPr/>
          <p:nvPr/>
        </p:nvSpPr>
        <p:spPr>
          <a:xfrm>
            <a:off x="578575" y="2061638"/>
            <a:ext cx="2808000" cy="1325100"/>
          </a:xfrm>
          <a:prstGeom prst="homePlate">
            <a:avLst>
              <a:gd fmla="val 30129" name="adj"/>
            </a:avLst>
          </a:prstGeom>
          <a:solidFill>
            <a:srgbClr val="AFF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Source Sans Pro"/>
                <a:ea typeface="Source Sans Pro"/>
                <a:cs typeface="Source Sans Pro"/>
                <a:sym typeface="Source Sans Pro"/>
              </a:rPr>
              <a:t>first</a:t>
            </a:r>
            <a:endParaRPr b="1" i="0" sz="1400" u="none" cap="none" strike="noStrike">
              <a:solidFill>
                <a:srgbClr val="FFFFFF"/>
              </a:solidFill>
              <a:latin typeface="Source Sans Pro"/>
              <a:ea typeface="Source Sans Pro"/>
              <a:cs typeface="Source Sans Pro"/>
              <a:sym typeface="Source Sans Pro"/>
            </a:endParaRPr>
          </a:p>
        </p:txBody>
      </p:sp>
      <p:sp>
        <p:nvSpPr>
          <p:cNvPr id="841" name="Google Shape;841;p35"/>
          <p:cNvSpPr/>
          <p:nvPr/>
        </p:nvSpPr>
        <p:spPr>
          <a:xfrm>
            <a:off x="3242325" y="2061638"/>
            <a:ext cx="2862000" cy="1325100"/>
          </a:xfrm>
          <a:prstGeom prst="chevron">
            <a:avLst>
              <a:gd fmla="val 29853" name="adj"/>
            </a:avLst>
          </a:prstGeom>
          <a:solidFill>
            <a:srgbClr val="00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Source Sans Pro"/>
                <a:ea typeface="Source Sans Pro"/>
                <a:cs typeface="Source Sans Pro"/>
                <a:sym typeface="Source Sans Pro"/>
              </a:rPr>
              <a:t>second</a:t>
            </a:r>
            <a:endParaRPr b="1" i="0" sz="1400" u="none" cap="none" strike="noStrike">
              <a:solidFill>
                <a:srgbClr val="FFFFFF"/>
              </a:solidFill>
              <a:latin typeface="Source Sans Pro"/>
              <a:ea typeface="Source Sans Pro"/>
              <a:cs typeface="Source Sans Pro"/>
              <a:sym typeface="Source Sans Pro"/>
            </a:endParaRPr>
          </a:p>
        </p:txBody>
      </p:sp>
      <p:sp>
        <p:nvSpPr>
          <p:cNvPr id="842" name="Google Shape;842;p35"/>
          <p:cNvSpPr/>
          <p:nvPr/>
        </p:nvSpPr>
        <p:spPr>
          <a:xfrm>
            <a:off x="5960075" y="2061638"/>
            <a:ext cx="2862000" cy="1325100"/>
          </a:xfrm>
          <a:prstGeom prst="chevron">
            <a:avLst>
              <a:gd fmla="val 29853"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Source Sans Pro"/>
                <a:ea typeface="Source Sans Pro"/>
                <a:cs typeface="Source Sans Pro"/>
                <a:sym typeface="Source Sans Pro"/>
              </a:rPr>
              <a:t>last</a:t>
            </a:r>
            <a:endParaRPr b="1" i="0" sz="1400" u="none" cap="none" strike="noStrike">
              <a:solidFill>
                <a:srgbClr val="FFFFFF"/>
              </a:solidFill>
              <a:latin typeface="Source Sans Pro"/>
              <a:ea typeface="Source Sans Pro"/>
              <a:cs typeface="Source Sans Pro"/>
              <a:sym typeface="Source Sans Pro"/>
            </a:endParaRPr>
          </a:p>
        </p:txBody>
      </p:sp>
      <p:sp>
        <p:nvSpPr>
          <p:cNvPr id="843" name="Google Shape;843;p3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36"/>
          <p:cNvSpPr txBox="1"/>
          <p:nvPr>
            <p:ph type="title"/>
          </p:nvPr>
        </p:nvSpPr>
        <p:spPr>
          <a:xfrm>
            <a:off x="1047750" y="1007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LET’S </a:t>
            </a:r>
            <a:r>
              <a:rPr lang="en">
                <a:solidFill>
                  <a:srgbClr val="3C78D8"/>
                </a:solidFill>
              </a:rPr>
              <a:t>REVIEW</a:t>
            </a:r>
            <a:r>
              <a:rPr lang="en"/>
              <a:t> SOME CONCEPTS</a:t>
            </a:r>
            <a:endParaRPr/>
          </a:p>
        </p:txBody>
      </p:sp>
      <p:sp>
        <p:nvSpPr>
          <p:cNvPr id="849" name="Google Shape;849;p36"/>
          <p:cNvSpPr txBox="1"/>
          <p:nvPr>
            <p:ph idx="1" type="body"/>
          </p:nvPr>
        </p:nvSpPr>
        <p:spPr>
          <a:xfrm>
            <a:off x="1083975" y="1009650"/>
            <a:ext cx="2227800" cy="13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en" sz="1100"/>
              <a:t>Yellow</a:t>
            </a:r>
            <a:endParaRPr b="1" sz="1100"/>
          </a:p>
          <a:p>
            <a:pPr indent="0" lvl="0" marL="0" rtl="0" algn="l">
              <a:lnSpc>
                <a:spcPct val="100000"/>
              </a:lnSpc>
              <a:spcBef>
                <a:spcPts val="600"/>
              </a:spcBef>
              <a:spcAft>
                <a:spcPts val="0"/>
              </a:spcAft>
              <a:buSzPts val="1600"/>
              <a:buNone/>
            </a:pPr>
            <a:r>
              <a:rPr lang="en" sz="1100"/>
              <a:t>Is the color of gold, butter and ripe lemons. In the spectrum of visible light, yellow is found between green and orange.</a:t>
            </a:r>
            <a:endParaRPr sz="1100"/>
          </a:p>
        </p:txBody>
      </p:sp>
      <p:sp>
        <p:nvSpPr>
          <p:cNvPr id="850" name="Google Shape;850;p36"/>
          <p:cNvSpPr txBox="1"/>
          <p:nvPr>
            <p:ph idx="2" type="body"/>
          </p:nvPr>
        </p:nvSpPr>
        <p:spPr>
          <a:xfrm>
            <a:off x="3845087" y="1009650"/>
            <a:ext cx="2227800" cy="13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en" sz="1100"/>
              <a:t>Blue</a:t>
            </a:r>
            <a:endParaRPr b="1" sz="1100"/>
          </a:p>
          <a:p>
            <a:pPr indent="0" lvl="0" marL="0" rtl="0" algn="l">
              <a:lnSpc>
                <a:spcPct val="100000"/>
              </a:lnSpc>
              <a:spcBef>
                <a:spcPts val="600"/>
              </a:spcBef>
              <a:spcAft>
                <a:spcPts val="0"/>
              </a:spcAft>
              <a:buSzPts val="1600"/>
              <a:buNone/>
            </a:pPr>
            <a:r>
              <a:rPr lang="en" sz="1100"/>
              <a:t>Is the colour of the clear sky and the deep sea. It is located between violet and green on the optical spectrum.</a:t>
            </a:r>
            <a:endParaRPr sz="1100"/>
          </a:p>
        </p:txBody>
      </p:sp>
      <p:sp>
        <p:nvSpPr>
          <p:cNvPr id="851" name="Google Shape;851;p36"/>
          <p:cNvSpPr txBox="1"/>
          <p:nvPr>
            <p:ph idx="3" type="body"/>
          </p:nvPr>
        </p:nvSpPr>
        <p:spPr>
          <a:xfrm>
            <a:off x="6606198" y="1009650"/>
            <a:ext cx="2227800" cy="13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en" sz="1100"/>
              <a:t>Red</a:t>
            </a:r>
            <a:endParaRPr b="1" sz="1100"/>
          </a:p>
          <a:p>
            <a:pPr indent="0" lvl="0" marL="0" rtl="0" algn="l">
              <a:lnSpc>
                <a:spcPct val="100000"/>
              </a:lnSpc>
              <a:spcBef>
                <a:spcPts val="600"/>
              </a:spcBef>
              <a:spcAft>
                <a:spcPts val="0"/>
              </a:spcAft>
              <a:buSzPts val="1600"/>
              <a:buNone/>
            </a:pPr>
            <a:r>
              <a:rPr lang="en" sz="1100"/>
              <a:t>Is the color of blood, and because of this it has historically been associated with sacrifice, danger and courage. </a:t>
            </a:r>
            <a:endParaRPr sz="1100"/>
          </a:p>
          <a:p>
            <a:pPr indent="0" lvl="0" marL="0" rtl="0" algn="l">
              <a:lnSpc>
                <a:spcPct val="100000"/>
              </a:lnSpc>
              <a:spcBef>
                <a:spcPts val="600"/>
              </a:spcBef>
              <a:spcAft>
                <a:spcPts val="0"/>
              </a:spcAft>
              <a:buSzPts val="1600"/>
              <a:buNone/>
            </a:pPr>
            <a:r>
              <a:t/>
            </a:r>
            <a:endParaRPr sz="1100"/>
          </a:p>
        </p:txBody>
      </p:sp>
      <p:sp>
        <p:nvSpPr>
          <p:cNvPr id="852" name="Google Shape;852;p36"/>
          <p:cNvSpPr txBox="1"/>
          <p:nvPr>
            <p:ph idx="1" type="body"/>
          </p:nvPr>
        </p:nvSpPr>
        <p:spPr>
          <a:xfrm>
            <a:off x="1083975" y="2895600"/>
            <a:ext cx="2227800" cy="13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en" sz="1100"/>
              <a:t>Yellow</a:t>
            </a:r>
            <a:endParaRPr b="1" sz="1100"/>
          </a:p>
          <a:p>
            <a:pPr indent="0" lvl="0" marL="0" rtl="0" algn="l">
              <a:lnSpc>
                <a:spcPct val="100000"/>
              </a:lnSpc>
              <a:spcBef>
                <a:spcPts val="600"/>
              </a:spcBef>
              <a:spcAft>
                <a:spcPts val="0"/>
              </a:spcAft>
              <a:buSzPts val="1600"/>
              <a:buNone/>
            </a:pPr>
            <a:r>
              <a:rPr lang="en" sz="1100"/>
              <a:t>Is the color of gold, butter and ripe lemons. In the spectrum of visible light, yellow is found between green and orange.</a:t>
            </a:r>
            <a:endParaRPr sz="1100"/>
          </a:p>
        </p:txBody>
      </p:sp>
      <p:sp>
        <p:nvSpPr>
          <p:cNvPr id="853" name="Google Shape;853;p36"/>
          <p:cNvSpPr txBox="1"/>
          <p:nvPr>
            <p:ph idx="2" type="body"/>
          </p:nvPr>
        </p:nvSpPr>
        <p:spPr>
          <a:xfrm>
            <a:off x="3845087" y="2895600"/>
            <a:ext cx="2227800" cy="13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en" sz="1100"/>
              <a:t>Blue</a:t>
            </a:r>
            <a:endParaRPr b="1" sz="1100"/>
          </a:p>
          <a:p>
            <a:pPr indent="0" lvl="0" marL="0" rtl="0" algn="l">
              <a:lnSpc>
                <a:spcPct val="100000"/>
              </a:lnSpc>
              <a:spcBef>
                <a:spcPts val="600"/>
              </a:spcBef>
              <a:spcAft>
                <a:spcPts val="0"/>
              </a:spcAft>
              <a:buSzPts val="1600"/>
              <a:buNone/>
            </a:pPr>
            <a:r>
              <a:rPr lang="en" sz="1100"/>
              <a:t>Is the colour of the clear sky and the deep sea. It is located between violet and green on the optical spectrum.</a:t>
            </a:r>
            <a:endParaRPr sz="1100"/>
          </a:p>
        </p:txBody>
      </p:sp>
      <p:sp>
        <p:nvSpPr>
          <p:cNvPr id="854" name="Google Shape;854;p36"/>
          <p:cNvSpPr txBox="1"/>
          <p:nvPr>
            <p:ph idx="3" type="body"/>
          </p:nvPr>
        </p:nvSpPr>
        <p:spPr>
          <a:xfrm>
            <a:off x="6606198" y="2895600"/>
            <a:ext cx="2227800" cy="13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en" sz="1100"/>
              <a:t>Red</a:t>
            </a:r>
            <a:endParaRPr b="1" sz="1100"/>
          </a:p>
          <a:p>
            <a:pPr indent="0" lvl="0" marL="0" rtl="0" algn="l">
              <a:lnSpc>
                <a:spcPct val="100000"/>
              </a:lnSpc>
              <a:spcBef>
                <a:spcPts val="600"/>
              </a:spcBef>
              <a:spcAft>
                <a:spcPts val="0"/>
              </a:spcAft>
              <a:buSzPts val="1600"/>
              <a:buNone/>
            </a:pPr>
            <a:r>
              <a:rPr lang="en" sz="1100"/>
              <a:t>Is the color of blood, and because of this it has historically been associated with sacrifice, danger and courage. </a:t>
            </a:r>
            <a:endParaRPr sz="1100"/>
          </a:p>
          <a:p>
            <a:pPr indent="0" lvl="0" marL="0" rtl="0" algn="l">
              <a:lnSpc>
                <a:spcPct val="100000"/>
              </a:lnSpc>
              <a:spcBef>
                <a:spcPts val="600"/>
              </a:spcBef>
              <a:spcAft>
                <a:spcPts val="0"/>
              </a:spcAft>
              <a:buSzPts val="1600"/>
              <a:buNone/>
            </a:pPr>
            <a:r>
              <a:t/>
            </a:r>
            <a:endParaRPr sz="1100"/>
          </a:p>
        </p:txBody>
      </p:sp>
      <p:grpSp>
        <p:nvGrpSpPr>
          <p:cNvPr id="855" name="Google Shape;855;p36"/>
          <p:cNvGrpSpPr/>
          <p:nvPr/>
        </p:nvGrpSpPr>
        <p:grpSpPr>
          <a:xfrm>
            <a:off x="623677" y="1195790"/>
            <a:ext cx="464314" cy="494725"/>
            <a:chOff x="5970800" y="1619250"/>
            <a:chExt cx="428650" cy="456725"/>
          </a:xfrm>
        </p:grpSpPr>
        <p:sp>
          <p:nvSpPr>
            <p:cNvPr id="856" name="Google Shape;856;p36"/>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6"/>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6"/>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6"/>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6"/>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1" name="Google Shape;861;p36"/>
          <p:cNvSpPr/>
          <p:nvPr/>
        </p:nvSpPr>
        <p:spPr>
          <a:xfrm>
            <a:off x="637248" y="3095965"/>
            <a:ext cx="414053" cy="436530"/>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AF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2" name="Google Shape;862;p36"/>
          <p:cNvGrpSpPr/>
          <p:nvPr/>
        </p:nvGrpSpPr>
        <p:grpSpPr>
          <a:xfrm>
            <a:off x="3430563" y="1195790"/>
            <a:ext cx="413294" cy="382059"/>
            <a:chOff x="5975075" y="2327500"/>
            <a:chExt cx="420100" cy="388350"/>
          </a:xfrm>
        </p:grpSpPr>
        <p:sp>
          <p:nvSpPr>
            <p:cNvPr id="863" name="Google Shape;863;p3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5" name="Google Shape;865;p36"/>
          <p:cNvSpPr/>
          <p:nvPr/>
        </p:nvSpPr>
        <p:spPr>
          <a:xfrm>
            <a:off x="6170551" y="3095965"/>
            <a:ext cx="464307" cy="464283"/>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6" name="Google Shape;866;p36"/>
          <p:cNvGrpSpPr/>
          <p:nvPr/>
        </p:nvGrpSpPr>
        <p:grpSpPr>
          <a:xfrm>
            <a:off x="3344447" y="3095965"/>
            <a:ext cx="502966" cy="425914"/>
            <a:chOff x="5275975" y="4344850"/>
            <a:chExt cx="470150" cy="398125"/>
          </a:xfrm>
        </p:grpSpPr>
        <p:sp>
          <p:nvSpPr>
            <p:cNvPr id="867" name="Google Shape;867;p36"/>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6"/>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6"/>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0" name="Google Shape;870;p36"/>
          <p:cNvGrpSpPr/>
          <p:nvPr/>
        </p:nvGrpSpPr>
        <p:grpSpPr>
          <a:xfrm>
            <a:off x="6327054" y="1195790"/>
            <a:ext cx="279141" cy="455052"/>
            <a:chOff x="6730350" y="2315900"/>
            <a:chExt cx="257700" cy="420100"/>
          </a:xfrm>
        </p:grpSpPr>
        <p:sp>
          <p:nvSpPr>
            <p:cNvPr id="871" name="Google Shape;871;p36"/>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6"/>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6"/>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6"/>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6"/>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6" name="Google Shape;876;p3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37"/>
          <p:cNvSpPr txBox="1"/>
          <p:nvPr>
            <p:ph idx="1" type="body"/>
          </p:nvPr>
        </p:nvSpPr>
        <p:spPr>
          <a:xfrm>
            <a:off x="457200" y="3852828"/>
            <a:ext cx="8229600" cy="51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60"/>
              </a:spcBef>
              <a:spcAft>
                <a:spcPts val="0"/>
              </a:spcAft>
              <a:buSzPts val="1400"/>
              <a:buNone/>
            </a:pPr>
            <a:r>
              <a:rPr b="1" lang="en">
                <a:solidFill>
                  <a:srgbClr val="00CEF6"/>
                </a:solidFill>
              </a:rPr>
              <a:t>You can copy&amp;paste graphs from </a:t>
            </a:r>
            <a:r>
              <a:rPr b="1" lang="en" u="sng">
                <a:solidFill>
                  <a:srgbClr val="00CEF6"/>
                </a:solidFill>
                <a:hlinkClick r:id="rId3"/>
              </a:rPr>
              <a:t>Google Sheets</a:t>
            </a:r>
            <a:endParaRPr b="1">
              <a:solidFill>
                <a:srgbClr val="00CEF6"/>
              </a:solidFill>
            </a:endParaRPr>
          </a:p>
        </p:txBody>
      </p:sp>
      <p:pic>
        <p:nvPicPr>
          <p:cNvPr id="882" name="Google Shape;882;p37"/>
          <p:cNvPicPr preferRelativeResize="0"/>
          <p:nvPr/>
        </p:nvPicPr>
        <p:blipFill rotWithShape="1">
          <a:blip r:embed="rId4">
            <a:alphaModFix/>
          </a:blip>
          <a:srcRect b="0" l="0" r="0" t="0"/>
          <a:stretch/>
        </p:blipFill>
        <p:spPr>
          <a:xfrm>
            <a:off x="2270275" y="221275"/>
            <a:ext cx="4603450" cy="3818125"/>
          </a:xfrm>
          <a:prstGeom prst="rect">
            <a:avLst/>
          </a:prstGeom>
          <a:noFill/>
          <a:ln>
            <a:noFill/>
          </a:ln>
        </p:spPr>
      </p:pic>
      <p:sp>
        <p:nvSpPr>
          <p:cNvPr id="883" name="Google Shape;883;p3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38"/>
          <p:cNvSpPr/>
          <p:nvPr/>
        </p:nvSpPr>
        <p:spPr>
          <a:xfrm>
            <a:off x="5375410" y="489800"/>
            <a:ext cx="2075120" cy="4163909"/>
          </a:xfrm>
          <a:custGeom>
            <a:rect b="b" l="l" r="r" t="t"/>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cap="flat" cmpd="sng" w="9525">
            <a:solidFill>
              <a:srgbClr val="2832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8"/>
          <p:cNvSpPr txBox="1"/>
          <p:nvPr>
            <p:ph idx="4294967295" type="body"/>
          </p:nvPr>
        </p:nvSpPr>
        <p:spPr>
          <a:xfrm>
            <a:off x="457200" y="2152275"/>
            <a:ext cx="3575400" cy="25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2000"/>
              <a:buNone/>
            </a:pPr>
            <a:r>
              <a:rPr b="1" lang="en">
                <a:solidFill>
                  <a:srgbClr val="FFFFFF"/>
                </a:solidFill>
                <a:latin typeface="Oswald"/>
                <a:ea typeface="Oswald"/>
                <a:cs typeface="Oswald"/>
                <a:sym typeface="Oswald"/>
              </a:rPr>
              <a:t>ANDROID PROJECT</a:t>
            </a:r>
            <a:endParaRPr b="1">
              <a:solidFill>
                <a:srgbClr val="FFFFFF"/>
              </a:solidFill>
              <a:latin typeface="Oswald"/>
              <a:ea typeface="Oswald"/>
              <a:cs typeface="Oswald"/>
              <a:sym typeface="Oswald"/>
            </a:endParaRPr>
          </a:p>
          <a:p>
            <a:pPr indent="0" lvl="0" marL="0" rtl="0" algn="l">
              <a:lnSpc>
                <a:spcPct val="100000"/>
              </a:lnSpc>
              <a:spcBef>
                <a:spcPts val="600"/>
              </a:spcBef>
              <a:spcAft>
                <a:spcPts val="0"/>
              </a:spcAft>
              <a:buSzPts val="2000"/>
              <a:buNone/>
            </a:pPr>
            <a:r>
              <a:rPr lang="en"/>
              <a:t>Show and explain your web, app or software projects using these gadget templates.</a:t>
            </a:r>
            <a:endParaRPr/>
          </a:p>
        </p:txBody>
      </p:sp>
      <p:sp>
        <p:nvSpPr>
          <p:cNvPr id="890" name="Google Shape;890;p38"/>
          <p:cNvSpPr/>
          <p:nvPr/>
        </p:nvSpPr>
        <p:spPr>
          <a:xfrm>
            <a:off x="5468725" y="839000"/>
            <a:ext cx="1888500" cy="3356100"/>
          </a:xfrm>
          <a:prstGeom prst="rect">
            <a:avLst/>
          </a:prstGeom>
          <a:solidFill>
            <a:srgbClr val="F3F3F3"/>
          </a:solidFill>
          <a:ln cap="flat" cmpd="sng" w="9525">
            <a:solidFill>
              <a:srgbClr val="2832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Source Sans Pro"/>
                <a:ea typeface="Source Sans Pro"/>
                <a:cs typeface="Source Sans Pro"/>
                <a:sym typeface="Source Sans Pro"/>
              </a:rPr>
              <a:t>Place your screenshot here</a:t>
            </a:r>
            <a:endParaRPr b="0" i="0" sz="1000" u="none" cap="none" strike="noStrike">
              <a:solidFill>
                <a:srgbClr val="999999"/>
              </a:solidFill>
              <a:latin typeface="Source Sans Pro"/>
              <a:ea typeface="Source Sans Pro"/>
              <a:cs typeface="Source Sans Pro"/>
              <a:sym typeface="Source Sans Pro"/>
            </a:endParaRPr>
          </a:p>
        </p:txBody>
      </p:sp>
      <p:sp>
        <p:nvSpPr>
          <p:cNvPr id="891" name="Google Shape;891;p3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39"/>
          <p:cNvSpPr/>
          <p:nvPr/>
        </p:nvSpPr>
        <p:spPr>
          <a:xfrm>
            <a:off x="5534021" y="623036"/>
            <a:ext cx="1863608" cy="3921828"/>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cap="flat" cmpd="sng" w="9525">
            <a:solidFill>
              <a:srgbClr val="2832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9"/>
          <p:cNvSpPr/>
          <p:nvPr/>
        </p:nvSpPr>
        <p:spPr>
          <a:xfrm>
            <a:off x="5665750" y="1188850"/>
            <a:ext cx="1589700" cy="2811900"/>
          </a:xfrm>
          <a:prstGeom prst="rect">
            <a:avLst/>
          </a:prstGeom>
          <a:solidFill>
            <a:srgbClr val="F3F3F3"/>
          </a:solidFill>
          <a:ln cap="flat" cmpd="sng" w="9525">
            <a:solidFill>
              <a:srgbClr val="2832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Source Sans Pro"/>
                <a:ea typeface="Source Sans Pro"/>
                <a:cs typeface="Source Sans Pro"/>
                <a:sym typeface="Source Sans Pro"/>
              </a:rPr>
              <a:t>Place your screenshot here</a:t>
            </a:r>
            <a:endParaRPr b="0" i="0" sz="1000" u="none" cap="none" strike="noStrike">
              <a:solidFill>
                <a:srgbClr val="999999"/>
              </a:solidFill>
              <a:latin typeface="Source Sans Pro"/>
              <a:ea typeface="Source Sans Pro"/>
              <a:cs typeface="Source Sans Pro"/>
              <a:sym typeface="Source Sans Pro"/>
            </a:endParaRPr>
          </a:p>
        </p:txBody>
      </p:sp>
      <p:sp>
        <p:nvSpPr>
          <p:cNvPr id="898" name="Google Shape;898;p39"/>
          <p:cNvSpPr txBox="1"/>
          <p:nvPr>
            <p:ph idx="4294967295" type="body"/>
          </p:nvPr>
        </p:nvSpPr>
        <p:spPr>
          <a:xfrm>
            <a:off x="457200" y="2152275"/>
            <a:ext cx="3575400" cy="25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2000"/>
              <a:buNone/>
            </a:pPr>
            <a:r>
              <a:rPr b="1" lang="en">
                <a:solidFill>
                  <a:srgbClr val="FFFFFF"/>
                </a:solidFill>
                <a:latin typeface="Oswald"/>
                <a:ea typeface="Oswald"/>
                <a:cs typeface="Oswald"/>
                <a:sym typeface="Oswald"/>
              </a:rPr>
              <a:t>iPHONE PROJECT</a:t>
            </a:r>
            <a:endParaRPr b="1">
              <a:solidFill>
                <a:srgbClr val="FFFFFF"/>
              </a:solidFill>
              <a:latin typeface="Oswald"/>
              <a:ea typeface="Oswald"/>
              <a:cs typeface="Oswald"/>
              <a:sym typeface="Oswald"/>
            </a:endParaRPr>
          </a:p>
          <a:p>
            <a:pPr indent="0" lvl="0" marL="0" rtl="0" algn="l">
              <a:lnSpc>
                <a:spcPct val="100000"/>
              </a:lnSpc>
              <a:spcBef>
                <a:spcPts val="600"/>
              </a:spcBef>
              <a:spcAft>
                <a:spcPts val="0"/>
              </a:spcAft>
              <a:buSzPts val="2000"/>
              <a:buNone/>
            </a:pPr>
            <a:r>
              <a:rPr lang="en"/>
              <a:t>Show and explain your web, app or software projects using these gadget templates.</a:t>
            </a:r>
            <a:endParaRPr/>
          </a:p>
        </p:txBody>
      </p:sp>
      <p:sp>
        <p:nvSpPr>
          <p:cNvPr id="899" name="Google Shape;899;p3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4"/>
          <p:cNvSpPr txBox="1"/>
          <p:nvPr>
            <p:ph type="title"/>
          </p:nvPr>
        </p:nvSpPr>
        <p:spPr>
          <a:xfrm>
            <a:off x="520102" y="177783"/>
            <a:ext cx="37164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a:t>Problem Statement</a:t>
            </a:r>
            <a:endParaRPr/>
          </a:p>
        </p:txBody>
      </p:sp>
      <p:sp>
        <p:nvSpPr>
          <p:cNvPr id="491" name="Google Shape;491;p4"/>
          <p:cNvSpPr txBox="1"/>
          <p:nvPr/>
        </p:nvSpPr>
        <p:spPr>
          <a:xfrm>
            <a:off x="454675" y="775625"/>
            <a:ext cx="5433000" cy="318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b="0" i="0" lang="en" sz="1400" u="none" cap="none" strike="noStrike">
                <a:solidFill>
                  <a:srgbClr val="000000"/>
                </a:solidFill>
                <a:latin typeface="Arial"/>
                <a:ea typeface="Arial"/>
                <a:cs typeface="Arial"/>
                <a:sym typeface="Arial"/>
              </a:rPr>
              <a:t>Find predicted probability that West Nile Virus is present and the observed outcomes. The city can target mosquito-spraying efforts towards areas that pose the greatest risk, mitigating the potential of another outbreak.Resources can be more efficiently and effectively allocate towards preventing residents’ exposure and transmission of the virus.</a:t>
            </a:r>
            <a:endParaRPr/>
          </a:p>
          <a:p>
            <a:pPr indent="0" lvl="0" marL="0" marR="0" rtl="0" algn="l">
              <a:lnSpc>
                <a:spcPct val="100000"/>
              </a:lnSpc>
              <a:spcBef>
                <a:spcPts val="1000"/>
              </a:spcBef>
              <a:spcAft>
                <a:spcPts val="0"/>
              </a:spcAft>
              <a:buNone/>
            </a:pPr>
            <a:br>
              <a:rPr b="0" i="0" lang="en" sz="12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This project is a challenge from </a:t>
            </a:r>
            <a:r>
              <a:rPr b="0" i="0" lang="en" sz="1400" u="sng" cap="none" strike="noStrike">
                <a:solidFill>
                  <a:srgbClr val="000000"/>
                </a:solidFill>
                <a:latin typeface="Arial"/>
                <a:ea typeface="Arial"/>
                <a:cs typeface="Arial"/>
                <a:sym typeface="Arial"/>
                <a:hlinkClick r:id="rId3"/>
              </a:rPr>
              <a:t>https://www.kaggle.com/c/predict-west-nile-virus/overview</a:t>
            </a:r>
            <a:r>
              <a:rPr b="0" i="0" lang="en" sz="1400" u="none" cap="none" strike="noStrike">
                <a:solidFill>
                  <a:srgbClr val="000000"/>
                </a:solidFill>
                <a:latin typeface="Arial"/>
                <a:ea typeface="Arial"/>
                <a:cs typeface="Arial"/>
                <a:sym typeface="Arial"/>
              </a:rPr>
              <a:t>.</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None/>
            </a:pPr>
            <a:r>
              <a:rPr b="0" i="0" lang="en" sz="1400" u="none" cap="none" strike="noStrike">
                <a:solidFill>
                  <a:srgbClr val="000000"/>
                </a:solidFill>
                <a:latin typeface="Arial"/>
                <a:ea typeface="Arial"/>
                <a:cs typeface="Arial"/>
                <a:sym typeface="Arial"/>
              </a:rPr>
              <a:t>The models are evaluated on area under the ROC curve between the predicted probability that West Nile Virus is present and the observed outcomes.</a:t>
            </a:r>
            <a:endParaRPr b="0" i="0" sz="12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1000"/>
              </a:spcBef>
              <a:spcAft>
                <a:spcPts val="1000"/>
              </a:spcAft>
              <a:buClr>
                <a:srgbClr val="000000"/>
              </a:buClr>
              <a:buSzPts val="1200"/>
              <a:buFont typeface="Arial"/>
              <a:buNone/>
            </a:pPr>
            <a:r>
              <a:t/>
            </a:r>
            <a:endParaRPr b="0" i="0" sz="1200" u="none" cap="none" strike="noStrike">
              <a:solidFill>
                <a:srgbClr val="28324A"/>
              </a:solidFill>
              <a:latin typeface="Source Sans Pro"/>
              <a:ea typeface="Source Sans Pro"/>
              <a:cs typeface="Source Sans Pro"/>
              <a:sym typeface="Source Sans Pro"/>
            </a:endParaRPr>
          </a:p>
        </p:txBody>
      </p:sp>
      <p:sp>
        <p:nvSpPr>
          <p:cNvPr id="492" name="Google Shape;492;p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A tree in front of a cloudy sky&#10;&#10;Description automatically generated" id="493" name="Google Shape;493;p4"/>
          <p:cNvPicPr preferRelativeResize="0"/>
          <p:nvPr/>
        </p:nvPicPr>
        <p:blipFill rotWithShape="1">
          <a:blip r:embed="rId4">
            <a:alphaModFix/>
          </a:blip>
          <a:srcRect b="0" l="23949" r="23948" t="0"/>
          <a:stretch/>
        </p:blipFill>
        <p:spPr>
          <a:xfrm>
            <a:off x="5887654" y="1152144"/>
            <a:ext cx="3055178" cy="329794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40"/>
          <p:cNvSpPr/>
          <p:nvPr/>
        </p:nvSpPr>
        <p:spPr>
          <a:xfrm>
            <a:off x="4787702" y="535613"/>
            <a:ext cx="2879504" cy="4072345"/>
          </a:xfrm>
          <a:custGeom>
            <a:rect b="b" l="l" r="r" t="t"/>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cap="flat" cmpd="sng" w="9525">
            <a:solidFill>
              <a:srgbClr val="2832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905" name="Google Shape;905;p40"/>
          <p:cNvSpPr/>
          <p:nvPr/>
        </p:nvSpPr>
        <p:spPr>
          <a:xfrm>
            <a:off x="4986400" y="910325"/>
            <a:ext cx="2493300" cy="3333600"/>
          </a:xfrm>
          <a:prstGeom prst="rect">
            <a:avLst/>
          </a:prstGeom>
          <a:solidFill>
            <a:srgbClr val="F3F3F3"/>
          </a:solidFill>
          <a:ln cap="flat" cmpd="sng" w="9525">
            <a:solidFill>
              <a:srgbClr val="2832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Source Sans Pro"/>
                <a:ea typeface="Source Sans Pro"/>
                <a:cs typeface="Source Sans Pro"/>
                <a:sym typeface="Source Sans Pro"/>
              </a:rPr>
              <a:t>Place your screenshot here</a:t>
            </a:r>
            <a:endParaRPr b="0" i="0" sz="1000" u="none" cap="none" strike="noStrike">
              <a:solidFill>
                <a:srgbClr val="999999"/>
              </a:solidFill>
              <a:latin typeface="Source Sans Pro"/>
              <a:ea typeface="Source Sans Pro"/>
              <a:cs typeface="Source Sans Pro"/>
              <a:sym typeface="Source Sans Pro"/>
            </a:endParaRPr>
          </a:p>
        </p:txBody>
      </p:sp>
      <p:sp>
        <p:nvSpPr>
          <p:cNvPr id="906" name="Google Shape;906;p40"/>
          <p:cNvSpPr txBox="1"/>
          <p:nvPr>
            <p:ph idx="4294967295" type="body"/>
          </p:nvPr>
        </p:nvSpPr>
        <p:spPr>
          <a:xfrm>
            <a:off x="457200" y="2152275"/>
            <a:ext cx="3575400" cy="25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2000"/>
              <a:buNone/>
            </a:pPr>
            <a:r>
              <a:rPr b="1" lang="en">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indent="0" lvl="0" marL="0" rtl="0" algn="l">
              <a:lnSpc>
                <a:spcPct val="100000"/>
              </a:lnSpc>
              <a:spcBef>
                <a:spcPts val="600"/>
              </a:spcBef>
              <a:spcAft>
                <a:spcPts val="0"/>
              </a:spcAft>
              <a:buSzPts val="2000"/>
              <a:buNone/>
            </a:pPr>
            <a:r>
              <a:rPr lang="en"/>
              <a:t>Show and explain your web, app or software projects using these gadget templates.</a:t>
            </a:r>
            <a:endParaRPr/>
          </a:p>
        </p:txBody>
      </p:sp>
      <p:sp>
        <p:nvSpPr>
          <p:cNvPr id="907" name="Google Shape;907;p4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41"/>
          <p:cNvSpPr/>
          <p:nvPr/>
        </p:nvSpPr>
        <p:spPr>
          <a:xfrm>
            <a:off x="4073423" y="1047226"/>
            <a:ext cx="4632560" cy="3606500"/>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2832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913" name="Google Shape;913;p41"/>
          <p:cNvSpPr/>
          <p:nvPr/>
        </p:nvSpPr>
        <p:spPr>
          <a:xfrm>
            <a:off x="4267277" y="1238744"/>
            <a:ext cx="4244700" cy="2710500"/>
          </a:xfrm>
          <a:prstGeom prst="rect">
            <a:avLst/>
          </a:prstGeom>
          <a:solidFill>
            <a:srgbClr val="F3F3F3"/>
          </a:solidFill>
          <a:ln cap="flat" cmpd="sng" w="9525">
            <a:solidFill>
              <a:srgbClr val="2832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Source Sans Pro"/>
                <a:ea typeface="Source Sans Pro"/>
                <a:cs typeface="Source Sans Pro"/>
                <a:sym typeface="Source Sans Pro"/>
              </a:rPr>
              <a:t>Place your screenshot here</a:t>
            </a:r>
            <a:endParaRPr b="0" i="0" sz="1000" u="none" cap="none" strike="noStrike">
              <a:solidFill>
                <a:srgbClr val="999999"/>
              </a:solidFill>
              <a:latin typeface="Source Sans Pro"/>
              <a:ea typeface="Source Sans Pro"/>
              <a:cs typeface="Source Sans Pro"/>
              <a:sym typeface="Source Sans Pro"/>
            </a:endParaRPr>
          </a:p>
        </p:txBody>
      </p:sp>
      <p:sp>
        <p:nvSpPr>
          <p:cNvPr id="914" name="Google Shape;914;p41"/>
          <p:cNvSpPr txBox="1"/>
          <p:nvPr>
            <p:ph idx="4294967295" type="body"/>
          </p:nvPr>
        </p:nvSpPr>
        <p:spPr>
          <a:xfrm>
            <a:off x="457200" y="2152275"/>
            <a:ext cx="3575400" cy="25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2000"/>
              <a:buNone/>
            </a:pPr>
            <a:r>
              <a:rPr b="1" lang="en">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indent="0" lvl="0" marL="0" rtl="0" algn="l">
              <a:lnSpc>
                <a:spcPct val="100000"/>
              </a:lnSpc>
              <a:spcBef>
                <a:spcPts val="600"/>
              </a:spcBef>
              <a:spcAft>
                <a:spcPts val="0"/>
              </a:spcAft>
              <a:buSzPts val="2000"/>
              <a:buNone/>
            </a:pPr>
            <a:r>
              <a:rPr lang="en"/>
              <a:t>Show and explain your web, app or software projects using these gadget templates.</a:t>
            </a:r>
            <a:endParaRPr/>
          </a:p>
        </p:txBody>
      </p:sp>
      <p:sp>
        <p:nvSpPr>
          <p:cNvPr id="915" name="Google Shape;915;p4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42"/>
          <p:cNvSpPr txBox="1"/>
          <p:nvPr>
            <p:ph idx="4294967295" type="ctrTitle"/>
          </p:nvPr>
        </p:nvSpPr>
        <p:spPr>
          <a:xfrm>
            <a:off x="1275150" y="1278550"/>
            <a:ext cx="65937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Oswald"/>
              <a:buNone/>
            </a:pPr>
            <a:r>
              <a:rPr b="1" i="0" lang="en" sz="10000" u="none" cap="none" strike="noStrike">
                <a:solidFill>
                  <a:schemeClr val="accent1"/>
                </a:solidFill>
                <a:latin typeface="Oswald"/>
                <a:ea typeface="Oswald"/>
                <a:cs typeface="Oswald"/>
                <a:sym typeface="Oswald"/>
              </a:rPr>
              <a:t>THANKS!</a:t>
            </a:r>
            <a:endParaRPr b="1" i="0" sz="10000" u="none" cap="none" strike="noStrike">
              <a:solidFill>
                <a:schemeClr val="accent1"/>
              </a:solidFill>
              <a:latin typeface="Oswald"/>
              <a:ea typeface="Oswald"/>
              <a:cs typeface="Oswald"/>
              <a:sym typeface="Oswald"/>
            </a:endParaRPr>
          </a:p>
        </p:txBody>
      </p:sp>
      <p:sp>
        <p:nvSpPr>
          <p:cNvPr id="921" name="Google Shape;921;p42"/>
          <p:cNvSpPr txBox="1"/>
          <p:nvPr>
            <p:ph idx="4294967295" type="subTitle"/>
          </p:nvPr>
        </p:nvSpPr>
        <p:spPr>
          <a:xfrm>
            <a:off x="1275150" y="2325749"/>
            <a:ext cx="6593700" cy="168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2000"/>
              <a:buFont typeface="Source Sans Pro"/>
              <a:buNone/>
            </a:pPr>
            <a:r>
              <a:rPr b="1" i="0" lang="en" sz="3600" u="none" cap="none" strike="noStrike">
                <a:solidFill>
                  <a:schemeClr val="dk1"/>
                </a:solidFill>
                <a:latin typeface="Source Sans Pro"/>
                <a:ea typeface="Source Sans Pro"/>
                <a:cs typeface="Source Sans Pro"/>
                <a:sym typeface="Source Sans Pro"/>
              </a:rPr>
              <a:t>Any questions?</a:t>
            </a:r>
            <a:endParaRPr b="1" i="0" sz="3600" u="none" cap="none" strike="noStrike">
              <a:solidFill>
                <a:schemeClr val="dk1"/>
              </a:solidFill>
              <a:latin typeface="Source Sans Pro"/>
              <a:ea typeface="Source Sans Pro"/>
              <a:cs typeface="Source Sans Pro"/>
              <a:sym typeface="Source Sans Pro"/>
            </a:endParaRPr>
          </a:p>
          <a:p>
            <a:pPr indent="0" lvl="0" marL="0" marR="0" rtl="0" algn="ctr">
              <a:lnSpc>
                <a:spcPct val="100000"/>
              </a:lnSpc>
              <a:spcBef>
                <a:spcPts val="600"/>
              </a:spcBef>
              <a:spcAft>
                <a:spcPts val="0"/>
              </a:spcAft>
              <a:buClr>
                <a:schemeClr val="dk1"/>
              </a:buClr>
              <a:buSzPts val="2000"/>
              <a:buFont typeface="Source Sans Pro"/>
              <a:buNone/>
            </a:pPr>
            <a:r>
              <a:rPr b="0" i="0" lang="en" sz="2000" u="none" cap="none" strike="noStrike">
                <a:solidFill>
                  <a:schemeClr val="dk1"/>
                </a:solidFill>
                <a:latin typeface="Source Sans Pro"/>
                <a:ea typeface="Source Sans Pro"/>
                <a:cs typeface="Source Sans Pro"/>
                <a:sym typeface="Source Sans Pro"/>
              </a:rPr>
              <a:t>You can find me at</a:t>
            </a:r>
            <a:endParaRPr b="0" i="0" sz="2000" u="none" cap="none" strike="noStrike">
              <a:solidFill>
                <a:schemeClr val="dk1"/>
              </a:solidFill>
              <a:latin typeface="Source Sans Pro"/>
              <a:ea typeface="Source Sans Pro"/>
              <a:cs typeface="Source Sans Pro"/>
              <a:sym typeface="Source Sans Pro"/>
            </a:endParaRPr>
          </a:p>
          <a:p>
            <a:pPr indent="0" lvl="0" marL="0" marR="0" rtl="0" algn="ctr">
              <a:lnSpc>
                <a:spcPct val="100000"/>
              </a:lnSpc>
              <a:spcBef>
                <a:spcPts val="600"/>
              </a:spcBef>
              <a:spcAft>
                <a:spcPts val="0"/>
              </a:spcAft>
              <a:buClr>
                <a:schemeClr val="dk1"/>
              </a:buClr>
              <a:buSzPts val="2000"/>
              <a:buFont typeface="Source Sans Pro"/>
              <a:buNone/>
            </a:pPr>
            <a:r>
              <a:rPr b="0" i="0" lang="en" sz="2000" u="none" cap="none" strike="noStrike">
                <a:solidFill>
                  <a:schemeClr val="dk1"/>
                </a:solidFill>
                <a:latin typeface="Source Sans Pro"/>
                <a:ea typeface="Source Sans Pro"/>
                <a:cs typeface="Source Sans Pro"/>
                <a:sym typeface="Source Sans Pro"/>
              </a:rPr>
              <a:t>@username / user@mail.me</a:t>
            </a:r>
            <a:endParaRPr b="0" i="0" sz="2000" u="none" cap="none" strike="noStrike">
              <a:solidFill>
                <a:schemeClr val="dk1"/>
              </a:solidFill>
              <a:latin typeface="Source Sans Pro"/>
              <a:ea typeface="Source Sans Pro"/>
              <a:cs typeface="Source Sans Pro"/>
              <a:sym typeface="Source Sans Pro"/>
            </a:endParaRPr>
          </a:p>
          <a:p>
            <a:pPr indent="0" lvl="0" marL="0" marR="0" rtl="0" algn="ctr">
              <a:lnSpc>
                <a:spcPct val="100000"/>
              </a:lnSpc>
              <a:spcBef>
                <a:spcPts val="600"/>
              </a:spcBef>
              <a:spcAft>
                <a:spcPts val="0"/>
              </a:spcAft>
              <a:buClr>
                <a:schemeClr val="dk1"/>
              </a:buClr>
              <a:buSzPts val="2000"/>
              <a:buFont typeface="Source Sans Pro"/>
              <a:buNone/>
            </a:pPr>
            <a:r>
              <a:t/>
            </a:r>
            <a:endParaRPr b="1" i="0" sz="3600" u="none" cap="none" strike="noStrike">
              <a:solidFill>
                <a:schemeClr val="dk1"/>
              </a:solidFill>
              <a:latin typeface="Source Sans Pro"/>
              <a:ea typeface="Source Sans Pro"/>
              <a:cs typeface="Source Sans Pro"/>
              <a:sym typeface="Source Sans Pro"/>
            </a:endParaRPr>
          </a:p>
        </p:txBody>
      </p:sp>
      <p:sp>
        <p:nvSpPr>
          <p:cNvPr id="922" name="Google Shape;922;p4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43"/>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CREDITS</a:t>
            </a:r>
            <a:endParaRPr/>
          </a:p>
        </p:txBody>
      </p:sp>
      <p:sp>
        <p:nvSpPr>
          <p:cNvPr id="928" name="Google Shape;928;p43"/>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en" sz="2400">
                <a:solidFill>
                  <a:srgbClr val="28324A"/>
                </a:solidFill>
              </a:rPr>
              <a:t>Special thanks to all the people who made and released these awesome resources for free:</a:t>
            </a:r>
            <a:endParaRPr sz="2400">
              <a:solidFill>
                <a:srgbClr val="28324A"/>
              </a:solidFill>
            </a:endParaRPr>
          </a:p>
          <a:p>
            <a:pPr indent="-381000" lvl="0" marL="457200" rtl="0" algn="l">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rPr>
              <a:t>SlidesCarnival</a:t>
            </a:r>
            <a:endParaRPr sz="2400">
              <a:solidFill>
                <a:srgbClr val="28324A"/>
              </a:solidFill>
            </a:endParaRPr>
          </a:p>
          <a:p>
            <a:pPr indent="-381000" lvl="0" marL="457200" rtl="0" algn="l">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rPr>
              <a:t>Unsplash</a:t>
            </a:r>
            <a:endParaRPr sz="2400">
              <a:solidFill>
                <a:srgbClr val="28324A"/>
              </a:solidFill>
            </a:endParaRPr>
          </a:p>
        </p:txBody>
      </p:sp>
      <p:sp>
        <p:nvSpPr>
          <p:cNvPr id="929" name="Google Shape;929;p4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44"/>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PRESENTATION DESIGN</a:t>
            </a:r>
            <a:endParaRPr/>
          </a:p>
        </p:txBody>
      </p:sp>
      <p:sp>
        <p:nvSpPr>
          <p:cNvPr id="935" name="Google Shape;935;p44"/>
          <p:cNvSpPr txBox="1"/>
          <p:nvPr>
            <p:ph idx="1" type="body"/>
          </p:nvPr>
        </p:nvSpPr>
        <p:spPr>
          <a:xfrm>
            <a:off x="1110850" y="1200150"/>
            <a:ext cx="6922200" cy="266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en" sz="1400"/>
              <a:t>This presentation uses the following typographies and colors:</a:t>
            </a:r>
            <a:endParaRPr sz="1400"/>
          </a:p>
          <a:p>
            <a:pPr indent="-317500" lvl="0" marL="457200" rtl="0" algn="l">
              <a:lnSpc>
                <a:spcPct val="115000"/>
              </a:lnSpc>
              <a:spcBef>
                <a:spcPts val="600"/>
              </a:spcBef>
              <a:spcAft>
                <a:spcPts val="0"/>
              </a:spcAft>
              <a:buSzPts val="1400"/>
              <a:buChar char="◉"/>
            </a:pPr>
            <a:r>
              <a:rPr lang="en" sz="1400"/>
              <a:t>Titles: </a:t>
            </a:r>
            <a:r>
              <a:rPr b="1" lang="en" sz="1400"/>
              <a:t>Oswald</a:t>
            </a:r>
            <a:endParaRPr b="1" sz="1400"/>
          </a:p>
          <a:p>
            <a:pPr indent="-317500" lvl="0" marL="457200" rtl="0" algn="l">
              <a:lnSpc>
                <a:spcPct val="115000"/>
              </a:lnSpc>
              <a:spcBef>
                <a:spcPts val="0"/>
              </a:spcBef>
              <a:spcAft>
                <a:spcPts val="0"/>
              </a:spcAft>
              <a:buSzPts val="1400"/>
              <a:buChar char="◉"/>
            </a:pPr>
            <a:r>
              <a:rPr lang="en" sz="1400"/>
              <a:t>Body copy: </a:t>
            </a:r>
            <a:r>
              <a:rPr b="1" lang="en" sz="1400"/>
              <a:t>Source Sans Pro</a:t>
            </a:r>
            <a:endParaRPr b="1" sz="1400"/>
          </a:p>
          <a:p>
            <a:pPr indent="0" lvl="0" marL="0" rtl="0" algn="l">
              <a:lnSpc>
                <a:spcPct val="115000"/>
              </a:lnSpc>
              <a:spcBef>
                <a:spcPts val="600"/>
              </a:spcBef>
              <a:spcAft>
                <a:spcPts val="0"/>
              </a:spcAft>
              <a:buSzPts val="2000"/>
              <a:buNone/>
            </a:pPr>
            <a:r>
              <a:rPr lang="en" sz="1400"/>
              <a:t>You can download the fonts on this page:</a:t>
            </a:r>
            <a:endParaRPr sz="1400"/>
          </a:p>
          <a:p>
            <a:pPr indent="0" lvl="0" marL="0" rtl="0" algn="l">
              <a:lnSpc>
                <a:spcPct val="115000"/>
              </a:lnSpc>
              <a:spcBef>
                <a:spcPts val="600"/>
              </a:spcBef>
              <a:spcAft>
                <a:spcPts val="0"/>
              </a:spcAft>
              <a:buSzPts val="2000"/>
              <a:buNone/>
            </a:pPr>
            <a:r>
              <a:rPr lang="en" sz="1400" u="sng">
                <a:solidFill>
                  <a:srgbClr val="3468BC"/>
                </a:solidFill>
                <a:hlinkClick r:id="rId3"/>
              </a:rPr>
              <a:t>https://www.fontsquirrel.com/fonts/oswald</a:t>
            </a:r>
            <a:endParaRPr sz="1400">
              <a:solidFill>
                <a:srgbClr val="3468BC"/>
              </a:solidFill>
            </a:endParaRPr>
          </a:p>
          <a:p>
            <a:pPr indent="0" lvl="0" marL="0" rtl="0" algn="l">
              <a:lnSpc>
                <a:spcPct val="115000"/>
              </a:lnSpc>
              <a:spcBef>
                <a:spcPts val="600"/>
              </a:spcBef>
              <a:spcAft>
                <a:spcPts val="0"/>
              </a:spcAft>
              <a:buSzPts val="2000"/>
              <a:buNone/>
            </a:pPr>
            <a:r>
              <a:rPr lang="en" sz="1400" u="sng">
                <a:solidFill>
                  <a:srgbClr val="3468BC"/>
                </a:solidFill>
                <a:hlinkClick r:id="rId4"/>
              </a:rPr>
              <a:t>https://www.fontsquirrel.com/fonts/source-sans-pro</a:t>
            </a:r>
            <a:endParaRPr sz="1400">
              <a:solidFill>
                <a:srgbClr val="3468BC"/>
              </a:solidFill>
            </a:endParaRPr>
          </a:p>
          <a:p>
            <a:pPr indent="0" lvl="0" marL="0" rtl="0" algn="l">
              <a:lnSpc>
                <a:spcPct val="115000"/>
              </a:lnSpc>
              <a:spcBef>
                <a:spcPts val="600"/>
              </a:spcBef>
              <a:spcAft>
                <a:spcPts val="0"/>
              </a:spcAft>
              <a:buSzPts val="2000"/>
              <a:buNone/>
            </a:pPr>
            <a:r>
              <a:t/>
            </a:r>
            <a:endParaRPr sz="1400"/>
          </a:p>
          <a:p>
            <a:pPr indent="0" lvl="0" marL="0" rtl="0" algn="l">
              <a:lnSpc>
                <a:spcPct val="115000"/>
              </a:lnSpc>
              <a:spcBef>
                <a:spcPts val="600"/>
              </a:spcBef>
              <a:spcAft>
                <a:spcPts val="0"/>
              </a:spcAft>
              <a:buSzPts val="2000"/>
              <a:buNone/>
            </a:pPr>
            <a:r>
              <a:rPr lang="en" sz="1400"/>
              <a:t>Sky blue </a:t>
            </a:r>
            <a:r>
              <a:rPr b="1" lang="en" sz="1400">
                <a:solidFill>
                  <a:srgbClr val="00CEF6"/>
                </a:solidFill>
              </a:rPr>
              <a:t>#00cef6</a:t>
            </a:r>
            <a:r>
              <a:rPr b="1" lang="en" sz="1400">
                <a:solidFill>
                  <a:srgbClr val="3D85C6"/>
                </a:solidFill>
              </a:rPr>
              <a:t> </a:t>
            </a:r>
            <a:r>
              <a:rPr lang="en" sz="1400"/>
              <a:t>/ Bright green </a:t>
            </a:r>
            <a:r>
              <a:rPr b="1" lang="en" sz="1400">
                <a:solidFill>
                  <a:srgbClr val="AFF000"/>
                </a:solidFill>
              </a:rPr>
              <a:t>#aff000</a:t>
            </a:r>
            <a:r>
              <a:rPr b="1" lang="en" sz="1400">
                <a:solidFill>
                  <a:srgbClr val="3D85C6"/>
                </a:solidFill>
              </a:rPr>
              <a:t> </a:t>
            </a:r>
            <a:r>
              <a:rPr lang="en" sz="1400"/>
              <a:t>/ Blue  </a:t>
            </a:r>
            <a:r>
              <a:rPr b="1" lang="en" sz="1400">
                <a:solidFill>
                  <a:srgbClr val="3C78D8"/>
                </a:solidFill>
              </a:rPr>
              <a:t>#3c78d8</a:t>
            </a:r>
            <a:r>
              <a:rPr b="1" lang="en" sz="1400">
                <a:solidFill>
                  <a:srgbClr val="3D85C6"/>
                </a:solidFill>
              </a:rPr>
              <a:t> </a:t>
            </a:r>
            <a:r>
              <a:rPr lang="en" sz="1400"/>
              <a:t>/ Dark blue  </a:t>
            </a:r>
            <a:r>
              <a:rPr b="1" lang="en" sz="1400">
                <a:solidFill>
                  <a:srgbClr val="28324A"/>
                </a:solidFill>
              </a:rPr>
              <a:t>#28324a</a:t>
            </a:r>
            <a:endParaRPr b="1" sz="1400">
              <a:solidFill>
                <a:srgbClr val="28324A"/>
              </a:solidFill>
            </a:endParaRPr>
          </a:p>
        </p:txBody>
      </p:sp>
      <p:sp>
        <p:nvSpPr>
          <p:cNvPr id="936" name="Google Shape;936;p44"/>
          <p:cNvSpPr txBox="1"/>
          <p:nvPr/>
        </p:nvSpPr>
        <p:spPr>
          <a:xfrm>
            <a:off x="1047750" y="3790650"/>
            <a:ext cx="69222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00CEF6"/>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b="0" i="0" sz="1200" u="none" cap="none" strike="noStrike">
              <a:solidFill>
                <a:srgbClr val="00CEF6"/>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00CEF6"/>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CEF6"/>
              </a:solidFill>
              <a:latin typeface="Source Sans Pro"/>
              <a:ea typeface="Source Sans Pro"/>
              <a:cs typeface="Source Sans Pro"/>
              <a:sym typeface="Source Sans Pro"/>
            </a:endParaRPr>
          </a:p>
        </p:txBody>
      </p:sp>
      <p:sp>
        <p:nvSpPr>
          <p:cNvPr id="937" name="Google Shape;937;p4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41" name="Shape 941"/>
        <p:cNvGrpSpPr/>
        <p:nvPr/>
      </p:nvGrpSpPr>
      <p:grpSpPr>
        <a:xfrm>
          <a:off x="0" y="0"/>
          <a:ext cx="0" cy="0"/>
          <a:chOff x="0" y="0"/>
          <a:chExt cx="0" cy="0"/>
        </a:xfrm>
      </p:grpSpPr>
      <p:grpSp>
        <p:nvGrpSpPr>
          <p:cNvPr id="942" name="Google Shape;942;p45"/>
          <p:cNvGrpSpPr/>
          <p:nvPr/>
        </p:nvGrpSpPr>
        <p:grpSpPr>
          <a:xfrm>
            <a:off x="358968" y="342338"/>
            <a:ext cx="347107" cy="438984"/>
            <a:chOff x="584925" y="238125"/>
            <a:chExt cx="415200" cy="525100"/>
          </a:xfrm>
        </p:grpSpPr>
        <p:sp>
          <p:nvSpPr>
            <p:cNvPr id="943" name="Google Shape;943;p45"/>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5"/>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5"/>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5"/>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5"/>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5"/>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9" name="Google Shape;949;p45"/>
          <p:cNvGrpSpPr/>
          <p:nvPr/>
        </p:nvGrpSpPr>
        <p:grpSpPr>
          <a:xfrm>
            <a:off x="910227" y="406125"/>
            <a:ext cx="371623" cy="309362"/>
            <a:chOff x="1244325" y="314425"/>
            <a:chExt cx="444525" cy="370050"/>
          </a:xfrm>
        </p:grpSpPr>
        <p:sp>
          <p:nvSpPr>
            <p:cNvPr id="950" name="Google Shape;950;p45"/>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5"/>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2" name="Google Shape;952;p45"/>
          <p:cNvGrpSpPr/>
          <p:nvPr/>
        </p:nvGrpSpPr>
        <p:grpSpPr>
          <a:xfrm>
            <a:off x="1481925" y="404599"/>
            <a:ext cx="355300" cy="312413"/>
            <a:chOff x="1928175" y="312600"/>
            <a:chExt cx="425000" cy="373700"/>
          </a:xfrm>
        </p:grpSpPr>
        <p:sp>
          <p:nvSpPr>
            <p:cNvPr id="953" name="Google Shape;953;p45"/>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5"/>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5" name="Google Shape;955;p45"/>
          <p:cNvSpPr/>
          <p:nvPr/>
        </p:nvSpPr>
        <p:spPr>
          <a:xfrm>
            <a:off x="20777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5"/>
          <p:cNvSpPr/>
          <p:nvPr/>
        </p:nvSpPr>
        <p:spPr>
          <a:xfrm>
            <a:off x="26611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7" name="Google Shape;957;p45"/>
          <p:cNvGrpSpPr/>
          <p:nvPr/>
        </p:nvGrpSpPr>
        <p:grpSpPr>
          <a:xfrm>
            <a:off x="3145963" y="388276"/>
            <a:ext cx="408386" cy="345080"/>
            <a:chOff x="3918650" y="293075"/>
            <a:chExt cx="488500" cy="412775"/>
          </a:xfrm>
        </p:grpSpPr>
        <p:sp>
          <p:nvSpPr>
            <p:cNvPr id="958" name="Google Shape;958;p45"/>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5"/>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5"/>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1" name="Google Shape;961;p45"/>
          <p:cNvGrpSpPr/>
          <p:nvPr/>
        </p:nvGrpSpPr>
        <p:grpSpPr>
          <a:xfrm>
            <a:off x="3745730" y="362235"/>
            <a:ext cx="335905" cy="397142"/>
            <a:chOff x="4636075" y="261925"/>
            <a:chExt cx="401800" cy="475050"/>
          </a:xfrm>
        </p:grpSpPr>
        <p:sp>
          <p:nvSpPr>
            <p:cNvPr id="962" name="Google Shape;962;p45"/>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5"/>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5"/>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5"/>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6" name="Google Shape;966;p45"/>
          <p:cNvSpPr/>
          <p:nvPr/>
        </p:nvSpPr>
        <p:spPr>
          <a:xfrm>
            <a:off x="42849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7" name="Google Shape;967;p45"/>
          <p:cNvGrpSpPr/>
          <p:nvPr/>
        </p:nvGrpSpPr>
        <p:grpSpPr>
          <a:xfrm>
            <a:off x="4872282" y="395424"/>
            <a:ext cx="336908" cy="330262"/>
            <a:chOff x="5983625" y="301625"/>
            <a:chExt cx="403000" cy="395050"/>
          </a:xfrm>
        </p:grpSpPr>
        <p:sp>
          <p:nvSpPr>
            <p:cNvPr id="968" name="Google Shape;968;p45"/>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5"/>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5"/>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5"/>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5"/>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5"/>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5"/>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5"/>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5"/>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5"/>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5"/>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5"/>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5"/>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5"/>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5"/>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5"/>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5"/>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5"/>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5"/>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5"/>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8" name="Google Shape;988;p45"/>
          <p:cNvGrpSpPr/>
          <p:nvPr/>
        </p:nvGrpSpPr>
        <p:grpSpPr>
          <a:xfrm>
            <a:off x="5438358" y="392853"/>
            <a:ext cx="331808" cy="331307"/>
            <a:chOff x="6660750" y="298550"/>
            <a:chExt cx="396900" cy="396300"/>
          </a:xfrm>
        </p:grpSpPr>
        <p:sp>
          <p:nvSpPr>
            <p:cNvPr id="989" name="Google Shape;989;p45"/>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5"/>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1" name="Google Shape;991;p45"/>
          <p:cNvGrpSpPr/>
          <p:nvPr/>
        </p:nvGrpSpPr>
        <p:grpSpPr>
          <a:xfrm>
            <a:off x="358968" y="914538"/>
            <a:ext cx="347107" cy="420111"/>
            <a:chOff x="584925" y="922575"/>
            <a:chExt cx="415200" cy="502525"/>
          </a:xfrm>
        </p:grpSpPr>
        <p:sp>
          <p:nvSpPr>
            <p:cNvPr id="992" name="Google Shape;992;p45"/>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5"/>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5"/>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5" name="Google Shape;995;p45"/>
          <p:cNvGrpSpPr/>
          <p:nvPr/>
        </p:nvGrpSpPr>
        <p:grpSpPr>
          <a:xfrm>
            <a:off x="912275" y="904841"/>
            <a:ext cx="367547" cy="437980"/>
            <a:chOff x="1246775" y="910975"/>
            <a:chExt cx="439650" cy="523900"/>
          </a:xfrm>
        </p:grpSpPr>
        <p:sp>
          <p:nvSpPr>
            <p:cNvPr id="996" name="Google Shape;996;p45"/>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5"/>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5"/>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9" name="Google Shape;999;p45"/>
          <p:cNvGrpSpPr/>
          <p:nvPr/>
        </p:nvGrpSpPr>
        <p:grpSpPr>
          <a:xfrm>
            <a:off x="1480400" y="975274"/>
            <a:ext cx="358351" cy="298118"/>
            <a:chOff x="1926350" y="995225"/>
            <a:chExt cx="428650" cy="356600"/>
          </a:xfrm>
        </p:grpSpPr>
        <p:sp>
          <p:nvSpPr>
            <p:cNvPr id="1000" name="Google Shape;1000;p45"/>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5"/>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5"/>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5"/>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4" name="Google Shape;1004;p45"/>
          <p:cNvSpPr/>
          <p:nvPr/>
        </p:nvSpPr>
        <p:spPr>
          <a:xfrm>
            <a:off x="20480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5"/>
          <p:cNvSpPr/>
          <p:nvPr/>
        </p:nvSpPr>
        <p:spPr>
          <a:xfrm>
            <a:off x="26121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5"/>
          <p:cNvSpPr/>
          <p:nvPr/>
        </p:nvSpPr>
        <p:spPr>
          <a:xfrm>
            <a:off x="31808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5"/>
          <p:cNvSpPr/>
          <p:nvPr/>
        </p:nvSpPr>
        <p:spPr>
          <a:xfrm>
            <a:off x="37555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8" name="Google Shape;1008;p45"/>
          <p:cNvGrpSpPr/>
          <p:nvPr/>
        </p:nvGrpSpPr>
        <p:grpSpPr>
          <a:xfrm>
            <a:off x="4302631" y="952827"/>
            <a:ext cx="349155" cy="349657"/>
            <a:chOff x="5302225" y="968375"/>
            <a:chExt cx="417650" cy="418250"/>
          </a:xfrm>
        </p:grpSpPr>
        <p:sp>
          <p:nvSpPr>
            <p:cNvPr id="1009" name="Google Shape;1009;p45"/>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5"/>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1" name="Google Shape;1011;p45"/>
          <p:cNvGrpSpPr/>
          <p:nvPr/>
        </p:nvGrpSpPr>
        <p:grpSpPr>
          <a:xfrm>
            <a:off x="4824295" y="913514"/>
            <a:ext cx="432881" cy="421637"/>
            <a:chOff x="5926225" y="921350"/>
            <a:chExt cx="517800" cy="504350"/>
          </a:xfrm>
        </p:grpSpPr>
        <p:sp>
          <p:nvSpPr>
            <p:cNvPr id="1012" name="Google Shape;1012;p4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p45"/>
          <p:cNvGrpSpPr/>
          <p:nvPr/>
        </p:nvGrpSpPr>
        <p:grpSpPr>
          <a:xfrm>
            <a:off x="5402118" y="921686"/>
            <a:ext cx="404290" cy="405314"/>
            <a:chOff x="6617400" y="931125"/>
            <a:chExt cx="483600" cy="484825"/>
          </a:xfrm>
        </p:grpSpPr>
        <p:sp>
          <p:nvSpPr>
            <p:cNvPr id="1015" name="Google Shape;1015;p45"/>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5"/>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7" name="Google Shape;1017;p45"/>
          <p:cNvGrpSpPr/>
          <p:nvPr/>
        </p:nvGrpSpPr>
        <p:grpSpPr>
          <a:xfrm>
            <a:off x="337525" y="1551048"/>
            <a:ext cx="389994" cy="273623"/>
            <a:chOff x="559275" y="1683950"/>
            <a:chExt cx="466500" cy="327300"/>
          </a:xfrm>
        </p:grpSpPr>
        <p:sp>
          <p:nvSpPr>
            <p:cNvPr id="1018" name="Google Shape;1018;p45"/>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5"/>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0" name="Google Shape;1020;p45"/>
          <p:cNvGrpSpPr/>
          <p:nvPr/>
        </p:nvGrpSpPr>
        <p:grpSpPr>
          <a:xfrm>
            <a:off x="901052" y="1496958"/>
            <a:ext cx="389994" cy="381822"/>
            <a:chOff x="1233350" y="1619250"/>
            <a:chExt cx="466500" cy="456725"/>
          </a:xfrm>
        </p:grpSpPr>
        <p:sp>
          <p:nvSpPr>
            <p:cNvPr id="1021" name="Google Shape;1021;p45"/>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5"/>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5"/>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5"/>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5" name="Google Shape;1025;p45"/>
          <p:cNvGrpSpPr/>
          <p:nvPr/>
        </p:nvGrpSpPr>
        <p:grpSpPr>
          <a:xfrm>
            <a:off x="1476826" y="1505109"/>
            <a:ext cx="365499" cy="365499"/>
            <a:chOff x="1922075" y="1629000"/>
            <a:chExt cx="437200" cy="437200"/>
          </a:xfrm>
        </p:grpSpPr>
        <p:sp>
          <p:nvSpPr>
            <p:cNvPr id="1026" name="Google Shape;1026;p45"/>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5"/>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45"/>
          <p:cNvGrpSpPr/>
          <p:nvPr/>
        </p:nvGrpSpPr>
        <p:grpSpPr>
          <a:xfrm>
            <a:off x="2038827" y="1503584"/>
            <a:ext cx="368551" cy="368551"/>
            <a:chOff x="2594325" y="1627175"/>
            <a:chExt cx="440850" cy="440850"/>
          </a:xfrm>
        </p:grpSpPr>
        <p:sp>
          <p:nvSpPr>
            <p:cNvPr id="1029" name="Google Shape;1029;p45"/>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5"/>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5"/>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2" name="Google Shape;1032;p45"/>
          <p:cNvSpPr/>
          <p:nvPr/>
        </p:nvSpPr>
        <p:spPr>
          <a:xfrm>
            <a:off x="26187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3" name="Google Shape;1033;p45"/>
          <p:cNvGrpSpPr/>
          <p:nvPr/>
        </p:nvGrpSpPr>
        <p:grpSpPr>
          <a:xfrm>
            <a:off x="3200595" y="1476017"/>
            <a:ext cx="299121" cy="423685"/>
            <a:chOff x="3984000" y="1594200"/>
            <a:chExt cx="357800" cy="506800"/>
          </a:xfrm>
        </p:grpSpPr>
        <p:sp>
          <p:nvSpPr>
            <p:cNvPr id="1034" name="Google Shape;1034;p45"/>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5"/>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45"/>
          <p:cNvGrpSpPr/>
          <p:nvPr/>
        </p:nvGrpSpPr>
        <p:grpSpPr>
          <a:xfrm>
            <a:off x="3716637" y="1566869"/>
            <a:ext cx="394090" cy="241980"/>
            <a:chOff x="4601275" y="1702875"/>
            <a:chExt cx="471400" cy="289450"/>
          </a:xfrm>
        </p:grpSpPr>
        <p:sp>
          <p:nvSpPr>
            <p:cNvPr id="1037" name="Google Shape;1037;p45"/>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5"/>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5"/>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5"/>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5"/>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2" name="Google Shape;1042;p45"/>
          <p:cNvGrpSpPr/>
          <p:nvPr/>
        </p:nvGrpSpPr>
        <p:grpSpPr>
          <a:xfrm>
            <a:off x="4299057" y="1507659"/>
            <a:ext cx="356303" cy="360400"/>
            <a:chOff x="5297950" y="1632050"/>
            <a:chExt cx="426200" cy="431100"/>
          </a:xfrm>
        </p:grpSpPr>
        <p:sp>
          <p:nvSpPr>
            <p:cNvPr id="1043" name="Google Shape;1043;p45"/>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5"/>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5" name="Google Shape;1045;p45"/>
          <p:cNvGrpSpPr/>
          <p:nvPr/>
        </p:nvGrpSpPr>
        <p:grpSpPr>
          <a:xfrm>
            <a:off x="4861560" y="1496958"/>
            <a:ext cx="358351" cy="381822"/>
            <a:chOff x="5970800" y="1619250"/>
            <a:chExt cx="428650" cy="456725"/>
          </a:xfrm>
        </p:grpSpPr>
        <p:sp>
          <p:nvSpPr>
            <p:cNvPr id="1046" name="Google Shape;1046;p45"/>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5"/>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5"/>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5"/>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5"/>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1" name="Google Shape;1051;p45"/>
          <p:cNvGrpSpPr/>
          <p:nvPr/>
        </p:nvGrpSpPr>
        <p:grpSpPr>
          <a:xfrm>
            <a:off x="5408764" y="1492360"/>
            <a:ext cx="401719" cy="366502"/>
            <a:chOff x="6625350" y="1613750"/>
            <a:chExt cx="480525" cy="438400"/>
          </a:xfrm>
        </p:grpSpPr>
        <p:sp>
          <p:nvSpPr>
            <p:cNvPr id="1052" name="Google Shape;1052;p45"/>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5"/>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5"/>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5"/>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5"/>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7" name="Google Shape;1057;p45"/>
          <p:cNvGrpSpPr/>
          <p:nvPr/>
        </p:nvGrpSpPr>
        <p:grpSpPr>
          <a:xfrm>
            <a:off x="380913" y="2088554"/>
            <a:ext cx="303217" cy="325685"/>
            <a:chOff x="611175" y="2326900"/>
            <a:chExt cx="362700" cy="389575"/>
          </a:xfrm>
        </p:grpSpPr>
        <p:sp>
          <p:nvSpPr>
            <p:cNvPr id="1058" name="Google Shape;1058;p45"/>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5"/>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5"/>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5"/>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2" name="Google Shape;1062;p45"/>
          <p:cNvSpPr/>
          <p:nvPr/>
        </p:nvSpPr>
        <p:spPr>
          <a:xfrm>
            <a:off x="9363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5"/>
          <p:cNvSpPr/>
          <p:nvPr/>
        </p:nvSpPr>
        <p:spPr>
          <a:xfrm>
            <a:off x="14998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5"/>
          <p:cNvSpPr/>
          <p:nvPr/>
        </p:nvSpPr>
        <p:spPr>
          <a:xfrm>
            <a:off x="20634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5" name="Google Shape;1065;p45"/>
          <p:cNvGrpSpPr/>
          <p:nvPr/>
        </p:nvGrpSpPr>
        <p:grpSpPr>
          <a:xfrm>
            <a:off x="2701378" y="2036492"/>
            <a:ext cx="170502" cy="425733"/>
            <a:chOff x="3386850" y="2264625"/>
            <a:chExt cx="203950" cy="509250"/>
          </a:xfrm>
        </p:grpSpPr>
        <p:sp>
          <p:nvSpPr>
            <p:cNvPr id="1066" name="Google Shape;1066;p45"/>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5"/>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8" name="Google Shape;1068;p45"/>
          <p:cNvGrpSpPr/>
          <p:nvPr/>
        </p:nvGrpSpPr>
        <p:grpSpPr>
          <a:xfrm>
            <a:off x="3843751" y="2090602"/>
            <a:ext cx="139863" cy="317513"/>
            <a:chOff x="4753325" y="2329350"/>
            <a:chExt cx="167300" cy="379800"/>
          </a:xfrm>
        </p:grpSpPr>
        <p:sp>
          <p:nvSpPr>
            <p:cNvPr id="1069" name="Google Shape;1069;p45"/>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5"/>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1" name="Google Shape;1071;p45"/>
          <p:cNvGrpSpPr/>
          <p:nvPr/>
        </p:nvGrpSpPr>
        <p:grpSpPr>
          <a:xfrm>
            <a:off x="3277654" y="2038519"/>
            <a:ext cx="145004" cy="421658"/>
            <a:chOff x="4076175" y="2267050"/>
            <a:chExt cx="173450" cy="504375"/>
          </a:xfrm>
        </p:grpSpPr>
        <p:sp>
          <p:nvSpPr>
            <p:cNvPr id="1072" name="Google Shape;1072;p45"/>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5"/>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4" name="Google Shape;1074;p45"/>
          <p:cNvSpPr/>
          <p:nvPr/>
        </p:nvSpPr>
        <p:spPr>
          <a:xfrm>
            <a:off x="43175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5" name="Google Shape;1075;p45"/>
          <p:cNvGrpSpPr/>
          <p:nvPr/>
        </p:nvGrpSpPr>
        <p:grpSpPr>
          <a:xfrm>
            <a:off x="4865134" y="2089056"/>
            <a:ext cx="351204" cy="324661"/>
            <a:chOff x="5975075" y="2327500"/>
            <a:chExt cx="420100" cy="388350"/>
          </a:xfrm>
        </p:grpSpPr>
        <p:sp>
          <p:nvSpPr>
            <p:cNvPr id="1076" name="Google Shape;1076;p4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8" name="Google Shape;1078;p45"/>
          <p:cNvGrpSpPr/>
          <p:nvPr/>
        </p:nvGrpSpPr>
        <p:grpSpPr>
          <a:xfrm>
            <a:off x="5496544" y="2079358"/>
            <a:ext cx="215437" cy="351204"/>
            <a:chOff x="6730350" y="2315900"/>
            <a:chExt cx="257700" cy="420100"/>
          </a:xfrm>
        </p:grpSpPr>
        <p:sp>
          <p:nvSpPr>
            <p:cNvPr id="1079" name="Google Shape;1079;p4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4" name="Google Shape;1084;p45"/>
          <p:cNvGrpSpPr/>
          <p:nvPr/>
        </p:nvGrpSpPr>
        <p:grpSpPr>
          <a:xfrm>
            <a:off x="477889" y="2615840"/>
            <a:ext cx="109265" cy="398166"/>
            <a:chOff x="727175" y="2957625"/>
            <a:chExt cx="130700" cy="476275"/>
          </a:xfrm>
        </p:grpSpPr>
        <p:sp>
          <p:nvSpPr>
            <p:cNvPr id="1085" name="Google Shape;1085;p45"/>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5"/>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7" name="Google Shape;1087;p45"/>
          <p:cNvSpPr/>
          <p:nvPr/>
        </p:nvSpPr>
        <p:spPr>
          <a:xfrm>
            <a:off x="1492208" y="2600114"/>
            <a:ext cx="334860" cy="429809"/>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5"/>
          <p:cNvSpPr/>
          <p:nvPr/>
        </p:nvSpPr>
        <p:spPr>
          <a:xfrm>
            <a:off x="972049" y="2600114"/>
            <a:ext cx="248083" cy="42980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9" name="Google Shape;1089;p45"/>
          <p:cNvGrpSpPr/>
          <p:nvPr/>
        </p:nvGrpSpPr>
        <p:grpSpPr>
          <a:xfrm>
            <a:off x="2029631" y="2628589"/>
            <a:ext cx="386943" cy="372647"/>
            <a:chOff x="2583325" y="2972875"/>
            <a:chExt cx="462850" cy="445750"/>
          </a:xfrm>
        </p:grpSpPr>
        <p:sp>
          <p:nvSpPr>
            <p:cNvPr id="1090" name="Google Shape;1090;p45"/>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5"/>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2" name="Google Shape;1092;p45"/>
          <p:cNvGrpSpPr/>
          <p:nvPr/>
        </p:nvGrpSpPr>
        <p:grpSpPr>
          <a:xfrm>
            <a:off x="2579886" y="2684246"/>
            <a:ext cx="413486" cy="261355"/>
            <a:chOff x="3241525" y="3039450"/>
            <a:chExt cx="494600" cy="312625"/>
          </a:xfrm>
        </p:grpSpPr>
        <p:sp>
          <p:nvSpPr>
            <p:cNvPr id="1093" name="Google Shape;1093;p45"/>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5"/>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5" name="Google Shape;1095;p45"/>
          <p:cNvSpPr/>
          <p:nvPr/>
        </p:nvSpPr>
        <p:spPr>
          <a:xfrm>
            <a:off x="37361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6" name="Google Shape;1096;p45"/>
          <p:cNvGrpSpPr/>
          <p:nvPr/>
        </p:nvGrpSpPr>
        <p:grpSpPr>
          <a:xfrm>
            <a:off x="4263318" y="2656679"/>
            <a:ext cx="427781" cy="316489"/>
            <a:chOff x="5255200" y="3006475"/>
            <a:chExt cx="511700" cy="378575"/>
          </a:xfrm>
        </p:grpSpPr>
        <p:sp>
          <p:nvSpPr>
            <p:cNvPr id="1097" name="Google Shape;1097;p45"/>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5"/>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45"/>
          <p:cNvGrpSpPr/>
          <p:nvPr/>
        </p:nvGrpSpPr>
        <p:grpSpPr>
          <a:xfrm>
            <a:off x="3177104" y="2638308"/>
            <a:ext cx="346104" cy="353231"/>
            <a:chOff x="3955900" y="2984500"/>
            <a:chExt cx="414000" cy="422525"/>
          </a:xfrm>
        </p:grpSpPr>
        <p:sp>
          <p:nvSpPr>
            <p:cNvPr id="1100" name="Google Shape;1100;p45"/>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5"/>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5"/>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3" name="Google Shape;1103;p45"/>
          <p:cNvSpPr/>
          <p:nvPr/>
        </p:nvSpPr>
        <p:spPr>
          <a:xfrm>
            <a:off x="3411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5"/>
          <p:cNvSpPr/>
          <p:nvPr/>
        </p:nvSpPr>
        <p:spPr>
          <a:xfrm>
            <a:off x="49061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5" name="Google Shape;1105;p45"/>
          <p:cNvGrpSpPr/>
          <p:nvPr/>
        </p:nvGrpSpPr>
        <p:grpSpPr>
          <a:xfrm>
            <a:off x="5472049" y="2633187"/>
            <a:ext cx="264427" cy="375719"/>
            <a:chOff x="6701050" y="2978375"/>
            <a:chExt cx="316300" cy="449425"/>
          </a:xfrm>
        </p:grpSpPr>
        <p:sp>
          <p:nvSpPr>
            <p:cNvPr id="1106" name="Google Shape;1106;p45"/>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5"/>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8" name="Google Shape;1108;p45"/>
          <p:cNvGrpSpPr/>
          <p:nvPr/>
        </p:nvGrpSpPr>
        <p:grpSpPr>
          <a:xfrm>
            <a:off x="907677" y="3251848"/>
            <a:ext cx="376743" cy="253204"/>
            <a:chOff x="1241275" y="3718400"/>
            <a:chExt cx="450650" cy="302875"/>
          </a:xfrm>
        </p:grpSpPr>
        <p:sp>
          <p:nvSpPr>
            <p:cNvPr id="1109" name="Google Shape;1109;p45"/>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5"/>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5"/>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5"/>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3" name="Google Shape;1113;p45"/>
          <p:cNvGrpSpPr/>
          <p:nvPr/>
        </p:nvGrpSpPr>
        <p:grpSpPr>
          <a:xfrm>
            <a:off x="1476324" y="3232453"/>
            <a:ext cx="366502" cy="292496"/>
            <a:chOff x="1921475" y="3695200"/>
            <a:chExt cx="438400" cy="349875"/>
          </a:xfrm>
        </p:grpSpPr>
        <p:sp>
          <p:nvSpPr>
            <p:cNvPr id="1114" name="Google Shape;1114;p45"/>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5"/>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5"/>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45"/>
          <p:cNvGrpSpPr/>
          <p:nvPr/>
        </p:nvGrpSpPr>
        <p:grpSpPr>
          <a:xfrm>
            <a:off x="2043425" y="3227855"/>
            <a:ext cx="359355" cy="301190"/>
            <a:chOff x="2599825" y="3689700"/>
            <a:chExt cx="429850" cy="360275"/>
          </a:xfrm>
        </p:grpSpPr>
        <p:sp>
          <p:nvSpPr>
            <p:cNvPr id="1118" name="Google Shape;1118;p45"/>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5"/>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0" name="Google Shape;1120;p45"/>
          <p:cNvGrpSpPr/>
          <p:nvPr/>
        </p:nvGrpSpPr>
        <p:grpSpPr>
          <a:xfrm>
            <a:off x="2624299" y="3196714"/>
            <a:ext cx="324661" cy="338956"/>
            <a:chOff x="3294650" y="3652450"/>
            <a:chExt cx="388350" cy="405450"/>
          </a:xfrm>
        </p:grpSpPr>
        <p:sp>
          <p:nvSpPr>
            <p:cNvPr id="1121" name="Google Shape;1121;p45"/>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5"/>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5"/>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4" name="Google Shape;1124;p45"/>
          <p:cNvGrpSpPr/>
          <p:nvPr/>
        </p:nvGrpSpPr>
        <p:grpSpPr>
          <a:xfrm>
            <a:off x="3160781" y="3239601"/>
            <a:ext cx="378750" cy="277698"/>
            <a:chOff x="3936375" y="3703750"/>
            <a:chExt cx="453050" cy="332175"/>
          </a:xfrm>
        </p:grpSpPr>
        <p:sp>
          <p:nvSpPr>
            <p:cNvPr id="1125" name="Google Shape;1125;p45"/>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5"/>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5"/>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5"/>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5"/>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0" name="Google Shape;1130;p45"/>
          <p:cNvGrpSpPr/>
          <p:nvPr/>
        </p:nvGrpSpPr>
        <p:grpSpPr>
          <a:xfrm>
            <a:off x="3724307" y="3239601"/>
            <a:ext cx="378750" cy="277698"/>
            <a:chOff x="4610450" y="3703750"/>
            <a:chExt cx="453050" cy="332175"/>
          </a:xfrm>
        </p:grpSpPr>
        <p:sp>
          <p:nvSpPr>
            <p:cNvPr id="1131" name="Google Shape;1131;p45"/>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5"/>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45"/>
          <p:cNvGrpSpPr/>
          <p:nvPr/>
        </p:nvGrpSpPr>
        <p:grpSpPr>
          <a:xfrm>
            <a:off x="4301106" y="3211532"/>
            <a:ext cx="352207" cy="333836"/>
            <a:chOff x="5300400" y="3670175"/>
            <a:chExt cx="421300" cy="399325"/>
          </a:xfrm>
        </p:grpSpPr>
        <p:sp>
          <p:nvSpPr>
            <p:cNvPr id="1134" name="Google Shape;1134;p45"/>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5"/>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5"/>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5"/>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5"/>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9" name="Google Shape;1139;p45"/>
          <p:cNvSpPr/>
          <p:nvPr/>
        </p:nvSpPr>
        <p:spPr>
          <a:xfrm>
            <a:off x="48449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0" name="Google Shape;1140;p45"/>
          <p:cNvGrpSpPr/>
          <p:nvPr/>
        </p:nvGrpSpPr>
        <p:grpSpPr>
          <a:xfrm>
            <a:off x="5433259" y="3207435"/>
            <a:ext cx="342008" cy="342029"/>
            <a:chOff x="6654650" y="3665275"/>
            <a:chExt cx="409100" cy="409125"/>
          </a:xfrm>
        </p:grpSpPr>
        <p:sp>
          <p:nvSpPr>
            <p:cNvPr id="1141" name="Google Shape;1141;p45"/>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5"/>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3" name="Google Shape;1143;p45"/>
          <p:cNvGrpSpPr/>
          <p:nvPr/>
        </p:nvGrpSpPr>
        <p:grpSpPr>
          <a:xfrm>
            <a:off x="347223" y="3756667"/>
            <a:ext cx="370599" cy="370620"/>
            <a:chOff x="570875" y="4322250"/>
            <a:chExt cx="443300" cy="443325"/>
          </a:xfrm>
        </p:grpSpPr>
        <p:sp>
          <p:nvSpPr>
            <p:cNvPr id="1144" name="Google Shape;1144;p4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8" name="Google Shape;1148;p45"/>
          <p:cNvSpPr/>
          <p:nvPr/>
        </p:nvSpPr>
        <p:spPr>
          <a:xfrm>
            <a:off x="8954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9" name="Google Shape;1149;p45"/>
          <p:cNvGrpSpPr/>
          <p:nvPr/>
        </p:nvGrpSpPr>
        <p:grpSpPr>
          <a:xfrm>
            <a:off x="1524812" y="3729120"/>
            <a:ext cx="269526" cy="425712"/>
            <a:chOff x="1979475" y="4289300"/>
            <a:chExt cx="322400" cy="509225"/>
          </a:xfrm>
        </p:grpSpPr>
        <p:sp>
          <p:nvSpPr>
            <p:cNvPr id="1150" name="Google Shape;1150;p45"/>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5"/>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5"/>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3" name="Google Shape;1153;p45"/>
          <p:cNvGrpSpPr/>
          <p:nvPr/>
        </p:nvGrpSpPr>
        <p:grpSpPr>
          <a:xfrm>
            <a:off x="2064346" y="3734722"/>
            <a:ext cx="318014" cy="414510"/>
            <a:chOff x="2624850" y="4296000"/>
            <a:chExt cx="380400" cy="495825"/>
          </a:xfrm>
        </p:grpSpPr>
        <p:sp>
          <p:nvSpPr>
            <p:cNvPr id="1154" name="Google Shape;1154;p45"/>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5"/>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5"/>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7" name="Google Shape;1157;p45"/>
          <p:cNvSpPr/>
          <p:nvPr/>
        </p:nvSpPr>
        <p:spPr>
          <a:xfrm>
            <a:off x="31803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5"/>
          <p:cNvSpPr/>
          <p:nvPr/>
        </p:nvSpPr>
        <p:spPr>
          <a:xfrm>
            <a:off x="2616754" y="3793571"/>
            <a:ext cx="339959" cy="29709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5"/>
          <p:cNvSpPr/>
          <p:nvPr/>
        </p:nvSpPr>
        <p:spPr>
          <a:xfrm>
            <a:off x="37423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0" name="Google Shape;1160;p45"/>
          <p:cNvGrpSpPr/>
          <p:nvPr/>
        </p:nvGrpSpPr>
        <p:grpSpPr>
          <a:xfrm>
            <a:off x="4280686" y="3775560"/>
            <a:ext cx="393045" cy="332833"/>
            <a:chOff x="5275975" y="4344850"/>
            <a:chExt cx="470150" cy="398125"/>
          </a:xfrm>
        </p:grpSpPr>
        <p:sp>
          <p:nvSpPr>
            <p:cNvPr id="1161" name="Google Shape;1161;p45"/>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5"/>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5"/>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4" name="Google Shape;1164;p45"/>
          <p:cNvSpPr/>
          <p:nvPr/>
        </p:nvSpPr>
        <p:spPr>
          <a:xfrm>
            <a:off x="48643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5" name="Google Shape;1165;p45"/>
          <p:cNvGrpSpPr/>
          <p:nvPr/>
        </p:nvGrpSpPr>
        <p:grpSpPr>
          <a:xfrm>
            <a:off x="5423039" y="3748516"/>
            <a:ext cx="362448" cy="386922"/>
            <a:chOff x="6642425" y="4312500"/>
            <a:chExt cx="433550" cy="462825"/>
          </a:xfrm>
        </p:grpSpPr>
        <p:sp>
          <p:nvSpPr>
            <p:cNvPr id="1166" name="Google Shape;1166;p45"/>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5"/>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5"/>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9" name="Google Shape;1169;p45"/>
          <p:cNvSpPr/>
          <p:nvPr/>
        </p:nvSpPr>
        <p:spPr>
          <a:xfrm>
            <a:off x="2997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0" name="Google Shape;1170;p45"/>
          <p:cNvGrpSpPr/>
          <p:nvPr/>
        </p:nvGrpSpPr>
        <p:grpSpPr>
          <a:xfrm>
            <a:off x="910227" y="4322764"/>
            <a:ext cx="371623" cy="365499"/>
            <a:chOff x="1244325" y="4999400"/>
            <a:chExt cx="444525" cy="437200"/>
          </a:xfrm>
        </p:grpSpPr>
        <p:sp>
          <p:nvSpPr>
            <p:cNvPr id="1171" name="Google Shape;1171;p45"/>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5"/>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5"/>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5"/>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5"/>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6" name="Google Shape;1176;p45"/>
          <p:cNvGrpSpPr/>
          <p:nvPr/>
        </p:nvGrpSpPr>
        <p:grpSpPr>
          <a:xfrm>
            <a:off x="1506943" y="4311018"/>
            <a:ext cx="305265" cy="388970"/>
            <a:chOff x="1958100" y="4985350"/>
            <a:chExt cx="365150" cy="465275"/>
          </a:xfrm>
        </p:grpSpPr>
        <p:sp>
          <p:nvSpPr>
            <p:cNvPr id="1177" name="Google Shape;1177;p45"/>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5"/>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5"/>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0" name="Google Shape;1180;p45"/>
          <p:cNvGrpSpPr/>
          <p:nvPr/>
        </p:nvGrpSpPr>
        <p:grpSpPr>
          <a:xfrm>
            <a:off x="2048002" y="4325815"/>
            <a:ext cx="350200" cy="359877"/>
            <a:chOff x="2605300" y="5003050"/>
            <a:chExt cx="418900" cy="430475"/>
          </a:xfrm>
        </p:grpSpPr>
        <p:sp>
          <p:nvSpPr>
            <p:cNvPr id="1181" name="Google Shape;1181;p45"/>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5"/>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5"/>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4" name="Google Shape;1184;p45"/>
          <p:cNvGrpSpPr/>
          <p:nvPr/>
        </p:nvGrpSpPr>
        <p:grpSpPr>
          <a:xfrm>
            <a:off x="2577336" y="4333486"/>
            <a:ext cx="418585" cy="344056"/>
            <a:chOff x="3238475" y="5012225"/>
            <a:chExt cx="500700" cy="411550"/>
          </a:xfrm>
        </p:grpSpPr>
        <p:sp>
          <p:nvSpPr>
            <p:cNvPr id="1185" name="Google Shape;1185;p45"/>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5"/>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5"/>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5"/>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5"/>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0" name="Google Shape;1190;p45"/>
          <p:cNvGrpSpPr/>
          <p:nvPr/>
        </p:nvGrpSpPr>
        <p:grpSpPr>
          <a:xfrm>
            <a:off x="3683970" y="4296723"/>
            <a:ext cx="459424" cy="417561"/>
            <a:chOff x="4562200" y="4968250"/>
            <a:chExt cx="549550" cy="499475"/>
          </a:xfrm>
        </p:grpSpPr>
        <p:sp>
          <p:nvSpPr>
            <p:cNvPr id="1191" name="Google Shape;1191;p45"/>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5"/>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5"/>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5"/>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5"/>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6" name="Google Shape;1196;p45"/>
          <p:cNvGrpSpPr/>
          <p:nvPr/>
        </p:nvGrpSpPr>
        <p:grpSpPr>
          <a:xfrm>
            <a:off x="3190898" y="4320214"/>
            <a:ext cx="318516" cy="370076"/>
            <a:chOff x="3972400" y="4996350"/>
            <a:chExt cx="381000" cy="442675"/>
          </a:xfrm>
        </p:grpSpPr>
        <p:sp>
          <p:nvSpPr>
            <p:cNvPr id="1197" name="Google Shape;1197;p45"/>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5"/>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9" name="Google Shape;1199;p45"/>
          <p:cNvGrpSpPr/>
          <p:nvPr/>
        </p:nvGrpSpPr>
        <p:grpSpPr>
          <a:xfrm>
            <a:off x="4251594" y="4289073"/>
            <a:ext cx="451252" cy="432860"/>
            <a:chOff x="5241175" y="4959100"/>
            <a:chExt cx="539775" cy="517775"/>
          </a:xfrm>
        </p:grpSpPr>
        <p:sp>
          <p:nvSpPr>
            <p:cNvPr id="1200" name="Google Shape;1200;p4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6" name="Google Shape;1206;p45"/>
          <p:cNvSpPr/>
          <p:nvPr/>
        </p:nvSpPr>
        <p:spPr>
          <a:xfrm>
            <a:off x="48423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7" name="Google Shape;1207;p45"/>
          <p:cNvGrpSpPr/>
          <p:nvPr/>
        </p:nvGrpSpPr>
        <p:grpSpPr>
          <a:xfrm>
            <a:off x="5458778" y="4353382"/>
            <a:ext cx="289444" cy="332833"/>
            <a:chOff x="6685175" y="5036025"/>
            <a:chExt cx="346225" cy="398125"/>
          </a:xfrm>
        </p:grpSpPr>
        <p:sp>
          <p:nvSpPr>
            <p:cNvPr id="1208" name="Google Shape;1208;p45"/>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5"/>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5"/>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5"/>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3" name="Google Shape;1213;p45"/>
          <p:cNvGrpSpPr/>
          <p:nvPr/>
        </p:nvGrpSpPr>
        <p:grpSpPr>
          <a:xfrm>
            <a:off x="6359617" y="1877599"/>
            <a:ext cx="432570" cy="421334"/>
            <a:chOff x="5926225" y="921350"/>
            <a:chExt cx="517800" cy="504350"/>
          </a:xfrm>
        </p:grpSpPr>
        <p:sp>
          <p:nvSpPr>
            <p:cNvPr id="1214" name="Google Shape;1214;p4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C232"/>
                </a:solidFill>
                <a:latin typeface="Arial"/>
                <a:ea typeface="Arial"/>
                <a:cs typeface="Arial"/>
                <a:sym typeface="Arial"/>
              </a:endParaRPr>
            </a:p>
          </p:txBody>
        </p:sp>
        <p:sp>
          <p:nvSpPr>
            <p:cNvPr id="1215" name="Google Shape;1215;p4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C232"/>
                </a:solidFill>
                <a:latin typeface="Arial"/>
                <a:ea typeface="Arial"/>
                <a:cs typeface="Arial"/>
                <a:sym typeface="Arial"/>
              </a:endParaRPr>
            </a:p>
          </p:txBody>
        </p:sp>
      </p:grpSp>
      <p:sp>
        <p:nvSpPr>
          <p:cNvPr id="1216" name="Google Shape;1216;p45"/>
          <p:cNvSpPr/>
          <p:nvPr/>
        </p:nvSpPr>
        <p:spPr>
          <a:xfrm>
            <a:off x="6553538" y="21136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00CE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7" name="Google Shape;1217;p45"/>
          <p:cNvGrpSpPr/>
          <p:nvPr/>
        </p:nvGrpSpPr>
        <p:grpSpPr>
          <a:xfrm>
            <a:off x="7244605" y="1856979"/>
            <a:ext cx="432570" cy="421334"/>
            <a:chOff x="5926225" y="921350"/>
            <a:chExt cx="517800" cy="504350"/>
          </a:xfrm>
        </p:grpSpPr>
        <p:sp>
          <p:nvSpPr>
            <p:cNvPr id="1218" name="Google Shape;1218;p4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0" name="Google Shape;1220;p45"/>
          <p:cNvSpPr/>
          <p:nvPr/>
        </p:nvSpPr>
        <p:spPr>
          <a:xfrm>
            <a:off x="7438526" y="20930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1" name="Google Shape;1221;p45"/>
          <p:cNvGrpSpPr/>
          <p:nvPr/>
        </p:nvGrpSpPr>
        <p:grpSpPr>
          <a:xfrm>
            <a:off x="6359885" y="2606021"/>
            <a:ext cx="1075937" cy="1047989"/>
            <a:chOff x="5926225" y="921350"/>
            <a:chExt cx="517800" cy="504350"/>
          </a:xfrm>
        </p:grpSpPr>
        <p:sp>
          <p:nvSpPr>
            <p:cNvPr id="1222" name="Google Shape;1222;p4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cap="flat" cmpd="sng" w="28575">
              <a:solidFill>
                <a:schemeClr val="dk1"/>
              </a:solidFill>
              <a:prstDash val="solid"/>
              <a:bevel/>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cap="flat" cmpd="sng" w="28575">
              <a:solidFill>
                <a:schemeClr val="dk1"/>
              </a:solidFill>
              <a:prstDash val="solid"/>
              <a:bevel/>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4" name="Google Shape;1224;p45"/>
          <p:cNvSpPr/>
          <p:nvPr/>
        </p:nvSpPr>
        <p:spPr>
          <a:xfrm>
            <a:off x="6842198" y="31931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5"/>
          <p:cNvSpPr txBox="1"/>
          <p:nvPr/>
        </p:nvSpPr>
        <p:spPr>
          <a:xfrm>
            <a:off x="6248575" y="312075"/>
            <a:ext cx="2592000" cy="15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900" u="none" cap="none" strike="noStrike">
                <a:solidFill>
                  <a:srgbClr val="28324A"/>
                </a:solidFill>
                <a:latin typeface="Source Sans Pro"/>
                <a:ea typeface="Source Sans Pro"/>
                <a:cs typeface="Source Sans Pro"/>
                <a:sym typeface="Source Sans Pro"/>
              </a:rPr>
              <a:t>SlidesCarnival icons are editable shapes</a:t>
            </a:r>
            <a:r>
              <a:rPr b="0" i="0" lang="en" sz="900" u="none" cap="none" strike="noStrike">
                <a:solidFill>
                  <a:srgbClr val="28324A"/>
                </a:solidFill>
                <a:latin typeface="Source Sans Pro"/>
                <a:ea typeface="Source Sans Pro"/>
                <a:cs typeface="Source Sans Pro"/>
                <a:sym typeface="Source Sans Pro"/>
              </a:rPr>
              <a:t>. </a:t>
            </a:r>
            <a:endParaRPr b="0" i="0" sz="9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28324A"/>
                </a:solidFill>
                <a:latin typeface="Source Sans Pro"/>
                <a:ea typeface="Source Sans Pro"/>
                <a:cs typeface="Source Sans Pro"/>
                <a:sym typeface="Source Sans Pro"/>
              </a:rPr>
              <a:t>This means that you can:</a:t>
            </a:r>
            <a:endParaRPr b="0" i="0" sz="900" u="none" cap="none" strike="noStrike">
              <a:solidFill>
                <a:srgbClr val="28324A"/>
              </a:solidFill>
              <a:latin typeface="Source Sans Pro"/>
              <a:ea typeface="Source Sans Pro"/>
              <a:cs typeface="Source Sans Pro"/>
              <a:sym typeface="Source Sans Pro"/>
            </a:endParaRPr>
          </a:p>
          <a:p>
            <a:pPr indent="-285750" lvl="0" marL="457200" marR="0" rtl="0" algn="l">
              <a:lnSpc>
                <a:spcPct val="100000"/>
              </a:lnSpc>
              <a:spcBef>
                <a:spcPts val="0"/>
              </a:spcBef>
              <a:spcAft>
                <a:spcPts val="0"/>
              </a:spcAft>
              <a:buClr>
                <a:srgbClr val="28324A"/>
              </a:buClr>
              <a:buSzPts val="900"/>
              <a:buFont typeface="Source Sans Pro"/>
              <a:buChar char="●"/>
            </a:pPr>
            <a:r>
              <a:rPr b="0" i="0" lang="en" sz="900" u="none" cap="none" strike="noStrike">
                <a:solidFill>
                  <a:srgbClr val="28324A"/>
                </a:solidFill>
                <a:latin typeface="Source Sans Pro"/>
                <a:ea typeface="Source Sans Pro"/>
                <a:cs typeface="Source Sans Pro"/>
                <a:sym typeface="Source Sans Pro"/>
              </a:rPr>
              <a:t>Resize them without losing quality.</a:t>
            </a:r>
            <a:endParaRPr b="0" i="0" sz="900" u="none" cap="none" strike="noStrike">
              <a:solidFill>
                <a:srgbClr val="28324A"/>
              </a:solidFill>
              <a:latin typeface="Source Sans Pro"/>
              <a:ea typeface="Source Sans Pro"/>
              <a:cs typeface="Source Sans Pro"/>
              <a:sym typeface="Source Sans Pro"/>
            </a:endParaRPr>
          </a:p>
          <a:p>
            <a:pPr indent="-285750" lvl="0" marL="457200" marR="0" rtl="0" algn="l">
              <a:lnSpc>
                <a:spcPct val="100000"/>
              </a:lnSpc>
              <a:spcBef>
                <a:spcPts val="0"/>
              </a:spcBef>
              <a:spcAft>
                <a:spcPts val="0"/>
              </a:spcAft>
              <a:buClr>
                <a:srgbClr val="28324A"/>
              </a:buClr>
              <a:buSzPts val="900"/>
              <a:buFont typeface="Source Sans Pro"/>
              <a:buChar char="●"/>
            </a:pPr>
            <a:r>
              <a:rPr b="0" i="0" lang="en" sz="900" u="none" cap="none" strike="noStrike">
                <a:solidFill>
                  <a:srgbClr val="28324A"/>
                </a:solidFill>
                <a:latin typeface="Source Sans Pro"/>
                <a:ea typeface="Source Sans Pro"/>
                <a:cs typeface="Source Sans Pro"/>
                <a:sym typeface="Source Sans Pro"/>
              </a:rPr>
              <a:t>Change fill color and opacity.</a:t>
            </a:r>
            <a:endParaRPr b="0" i="0" sz="900" u="none" cap="none" strike="noStrike">
              <a:solidFill>
                <a:srgbClr val="28324A"/>
              </a:solidFill>
              <a:latin typeface="Source Sans Pro"/>
              <a:ea typeface="Source Sans Pro"/>
              <a:cs typeface="Source Sans Pro"/>
              <a:sym typeface="Source Sans Pro"/>
            </a:endParaRPr>
          </a:p>
          <a:p>
            <a:pPr indent="-285750" lvl="0" marL="457200" marR="0" rtl="0" algn="l">
              <a:lnSpc>
                <a:spcPct val="100000"/>
              </a:lnSpc>
              <a:spcBef>
                <a:spcPts val="0"/>
              </a:spcBef>
              <a:spcAft>
                <a:spcPts val="0"/>
              </a:spcAft>
              <a:buClr>
                <a:srgbClr val="28324A"/>
              </a:buClr>
              <a:buSzPts val="900"/>
              <a:buFont typeface="Source Sans Pro"/>
              <a:buChar char="●"/>
            </a:pPr>
            <a:r>
              <a:rPr b="0" i="0" lang="en" sz="900" u="none" cap="none" strike="noStrike">
                <a:solidFill>
                  <a:srgbClr val="28324A"/>
                </a:solidFill>
                <a:latin typeface="Source Sans Pro"/>
                <a:ea typeface="Source Sans Pro"/>
                <a:cs typeface="Source Sans Pro"/>
                <a:sym typeface="Source Sans Pro"/>
              </a:rPr>
              <a:t>Change line color, width and style.</a:t>
            </a:r>
            <a:endParaRPr b="0" i="0" sz="9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28324A"/>
                </a:solidFill>
                <a:latin typeface="Source Sans Pro"/>
                <a:ea typeface="Source Sans Pro"/>
                <a:cs typeface="Source Sans Pro"/>
                <a:sym typeface="Source Sans Pro"/>
              </a:rPr>
              <a:t>Isn’t that nice? :)</a:t>
            </a:r>
            <a:endParaRPr b="0" i="0" sz="9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28324A"/>
                </a:solidFill>
                <a:latin typeface="Source Sans Pro"/>
                <a:ea typeface="Source Sans Pro"/>
                <a:cs typeface="Source Sans Pro"/>
                <a:sym typeface="Source Sans Pro"/>
              </a:rPr>
              <a:t>Examples:</a:t>
            </a:r>
            <a:endParaRPr b="0" i="0" sz="9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28324A"/>
              </a:solidFill>
              <a:latin typeface="Source Sans Pro"/>
              <a:ea typeface="Source Sans Pro"/>
              <a:cs typeface="Source Sans Pro"/>
              <a:sym typeface="Source Sans Pro"/>
            </a:endParaRPr>
          </a:p>
        </p:txBody>
      </p:sp>
      <p:sp>
        <p:nvSpPr>
          <p:cNvPr id="1226" name="Google Shape;1226;p4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rgbClr val="00CEF6"/>
                </a:solidFill>
              </a:rPr>
              <a:t>‹#›</a:t>
            </a:fld>
            <a:endParaRPr>
              <a:solidFill>
                <a:srgbClr val="00CEF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grpSp>
        <p:nvGrpSpPr>
          <p:cNvPr id="1231" name="Google Shape;1231;p46"/>
          <p:cNvGrpSpPr/>
          <p:nvPr/>
        </p:nvGrpSpPr>
        <p:grpSpPr>
          <a:xfrm>
            <a:off x="3058888" y="1550127"/>
            <a:ext cx="445718" cy="445753"/>
            <a:chOff x="3706812" y="1035050"/>
            <a:chExt cx="4792662" cy="4787899"/>
          </a:xfrm>
        </p:grpSpPr>
        <p:sp>
          <p:nvSpPr>
            <p:cNvPr id="1232" name="Google Shape;1232;p46"/>
            <p:cNvSpPr/>
            <p:nvPr/>
          </p:nvSpPr>
          <p:spPr>
            <a:xfrm>
              <a:off x="5913437" y="4054475"/>
              <a:ext cx="2273299" cy="1746250"/>
            </a:xfrm>
            <a:custGeom>
              <a:rect b="b" l="l" r="r" t="t"/>
              <a:pathLst>
                <a:path extrusionOk="0" h="397" w="517">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3" name="Google Shape;1233;p46"/>
            <p:cNvSpPr/>
            <p:nvPr/>
          </p:nvSpPr>
          <p:spPr>
            <a:xfrm>
              <a:off x="4137025" y="4141787"/>
              <a:ext cx="2019301" cy="1681162"/>
            </a:xfrm>
            <a:custGeom>
              <a:rect b="b" l="l" r="r" t="t"/>
              <a:pathLst>
                <a:path extrusionOk="0" h="382" w="459">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4" name="Google Shape;1234;p46"/>
            <p:cNvSpPr/>
            <p:nvPr/>
          </p:nvSpPr>
          <p:spPr>
            <a:xfrm>
              <a:off x="4014787" y="1057275"/>
              <a:ext cx="2276475" cy="1747837"/>
            </a:xfrm>
            <a:custGeom>
              <a:rect b="b" l="l" r="r" t="t"/>
              <a:pathLst>
                <a:path extrusionOk="0" h="397" w="518">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5" name="Google Shape;1235;p46"/>
            <p:cNvSpPr/>
            <p:nvPr/>
          </p:nvSpPr>
          <p:spPr>
            <a:xfrm>
              <a:off x="3706812" y="2355850"/>
              <a:ext cx="1323975" cy="2309812"/>
            </a:xfrm>
            <a:custGeom>
              <a:rect b="b" l="l" r="r" t="t"/>
              <a:pathLst>
                <a:path extrusionOk="0" h="525" w="301">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6" name="Google Shape;1236;p46"/>
            <p:cNvSpPr/>
            <p:nvPr/>
          </p:nvSpPr>
          <p:spPr>
            <a:xfrm>
              <a:off x="7170737" y="2192337"/>
              <a:ext cx="1328737" cy="2314575"/>
            </a:xfrm>
            <a:custGeom>
              <a:rect b="b" l="l" r="r" t="t"/>
              <a:pathLst>
                <a:path extrusionOk="0" h="526" w="302">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7" name="Google Shape;1237;p46"/>
            <p:cNvSpPr/>
            <p:nvPr/>
          </p:nvSpPr>
          <p:spPr>
            <a:xfrm>
              <a:off x="6045200" y="1035050"/>
              <a:ext cx="2019301" cy="1685925"/>
            </a:xfrm>
            <a:custGeom>
              <a:rect b="b" l="l" r="r" t="t"/>
              <a:pathLst>
                <a:path extrusionOk="0" h="383" w="459">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38" name="Google Shape;1238;p46"/>
          <p:cNvGrpSpPr/>
          <p:nvPr/>
        </p:nvGrpSpPr>
        <p:grpSpPr>
          <a:xfrm>
            <a:off x="1779393" y="1550157"/>
            <a:ext cx="443331" cy="445437"/>
            <a:chOff x="1400175" y="1220787"/>
            <a:chExt cx="4473575" cy="4476751"/>
          </a:xfrm>
        </p:grpSpPr>
        <p:sp>
          <p:nvSpPr>
            <p:cNvPr id="1239" name="Google Shape;1239;p46"/>
            <p:cNvSpPr/>
            <p:nvPr/>
          </p:nvSpPr>
          <p:spPr>
            <a:xfrm>
              <a:off x="1400175" y="3135312"/>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0" name="Google Shape;1240;p46"/>
            <p:cNvSpPr/>
            <p:nvPr/>
          </p:nvSpPr>
          <p:spPr>
            <a:xfrm>
              <a:off x="3314700" y="3563937"/>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1" name="Google Shape;1241;p46"/>
            <p:cNvSpPr/>
            <p:nvPr/>
          </p:nvSpPr>
          <p:spPr>
            <a:xfrm>
              <a:off x="3741737" y="1223962"/>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2" name="Google Shape;1242;p46"/>
            <p:cNvSpPr/>
            <p:nvPr/>
          </p:nvSpPr>
          <p:spPr>
            <a:xfrm>
              <a:off x="1400175" y="1220787"/>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43" name="Google Shape;1243;p46"/>
          <p:cNvGrpSpPr/>
          <p:nvPr/>
        </p:nvGrpSpPr>
        <p:grpSpPr>
          <a:xfrm>
            <a:off x="1138046" y="1550171"/>
            <a:ext cx="446045" cy="445465"/>
            <a:chOff x="1649412" y="927100"/>
            <a:chExt cx="5011737" cy="5016500"/>
          </a:xfrm>
        </p:grpSpPr>
        <p:sp>
          <p:nvSpPr>
            <p:cNvPr id="1244" name="Google Shape;1244;p46"/>
            <p:cNvSpPr/>
            <p:nvPr/>
          </p:nvSpPr>
          <p:spPr>
            <a:xfrm>
              <a:off x="2008187" y="4025900"/>
              <a:ext cx="4252913" cy="1917700"/>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5" name="Google Shape;1245;p46"/>
            <p:cNvSpPr/>
            <p:nvPr/>
          </p:nvSpPr>
          <p:spPr>
            <a:xfrm>
              <a:off x="4271962" y="931862"/>
              <a:ext cx="2389187" cy="3724276"/>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6" name="Google Shape;1246;p46"/>
            <p:cNvSpPr/>
            <p:nvPr/>
          </p:nvSpPr>
          <p:spPr>
            <a:xfrm>
              <a:off x="1649412" y="927100"/>
              <a:ext cx="2870200" cy="3652836"/>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47" name="Google Shape;1247;p46"/>
          <p:cNvGrpSpPr/>
          <p:nvPr/>
        </p:nvGrpSpPr>
        <p:grpSpPr>
          <a:xfrm>
            <a:off x="2418397" y="1550424"/>
            <a:ext cx="444870" cy="445286"/>
            <a:chOff x="1301750" y="920750"/>
            <a:chExt cx="5095875" cy="5100637"/>
          </a:xfrm>
        </p:grpSpPr>
        <p:sp>
          <p:nvSpPr>
            <p:cNvPr id="1248" name="Google Shape;1248;p46"/>
            <p:cNvSpPr/>
            <p:nvPr/>
          </p:nvSpPr>
          <p:spPr>
            <a:xfrm>
              <a:off x="1301750" y="2546350"/>
              <a:ext cx="1801812" cy="2917825"/>
            </a:xfrm>
            <a:custGeom>
              <a:rect b="b" l="l" r="r" t="t"/>
              <a:pathLst>
                <a:path extrusionOk="0" h="655" w="405">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9" name="Google Shape;1249;p46"/>
            <p:cNvSpPr/>
            <p:nvPr/>
          </p:nvSpPr>
          <p:spPr>
            <a:xfrm>
              <a:off x="2387600" y="4403725"/>
              <a:ext cx="2865436" cy="1617662"/>
            </a:xfrm>
            <a:custGeom>
              <a:rect b="b" l="l" r="r" t="t"/>
              <a:pathLst>
                <a:path extrusionOk="0" h="363" w="644">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0" name="Google Shape;1250;p46"/>
            <p:cNvSpPr/>
            <p:nvPr/>
          </p:nvSpPr>
          <p:spPr>
            <a:xfrm>
              <a:off x="4546600" y="2790825"/>
              <a:ext cx="1851025" cy="2717800"/>
            </a:xfrm>
            <a:custGeom>
              <a:rect b="b" l="l" r="r" t="t"/>
              <a:pathLst>
                <a:path extrusionOk="0" h="610" w="416">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1" name="Google Shape;1251;p46"/>
            <p:cNvSpPr/>
            <p:nvPr/>
          </p:nvSpPr>
          <p:spPr>
            <a:xfrm>
              <a:off x="3962400" y="925512"/>
              <a:ext cx="2297112" cy="2333625"/>
            </a:xfrm>
            <a:custGeom>
              <a:rect b="b" l="l" r="r" t="t"/>
              <a:pathLst>
                <a:path extrusionOk="0" h="524" w="516">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2" name="Google Shape;1252;p46"/>
            <p:cNvSpPr/>
            <p:nvPr/>
          </p:nvSpPr>
          <p:spPr>
            <a:xfrm>
              <a:off x="1466850" y="920750"/>
              <a:ext cx="2759074" cy="2097087"/>
            </a:xfrm>
            <a:custGeom>
              <a:rect b="b" l="l" r="r" t="t"/>
              <a:pathLst>
                <a:path extrusionOk="0" h="471" w="62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53" name="Google Shape;1253;p46"/>
          <p:cNvGrpSpPr/>
          <p:nvPr/>
        </p:nvGrpSpPr>
        <p:grpSpPr>
          <a:xfrm>
            <a:off x="4341570" y="1550333"/>
            <a:ext cx="445622" cy="445591"/>
            <a:chOff x="5732756" y="2682276"/>
            <a:chExt cx="719906" cy="719856"/>
          </a:xfrm>
        </p:grpSpPr>
        <p:sp>
          <p:nvSpPr>
            <p:cNvPr id="1254" name="Google Shape;1254;p46"/>
            <p:cNvSpPr/>
            <p:nvPr/>
          </p:nvSpPr>
          <p:spPr>
            <a:xfrm>
              <a:off x="5732756" y="2682276"/>
              <a:ext cx="400276" cy="538927"/>
            </a:xfrm>
            <a:custGeom>
              <a:rect b="b" l="l" r="r" t="t"/>
              <a:pathLst>
                <a:path extrusionOk="0" h="902" w="67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5" name="Google Shape;1255;p46"/>
            <p:cNvSpPr/>
            <p:nvPr/>
          </p:nvSpPr>
          <p:spPr>
            <a:xfrm>
              <a:off x="6094186" y="2682276"/>
              <a:ext cx="358476" cy="531209"/>
            </a:xfrm>
            <a:custGeom>
              <a:rect b="b" l="l" r="r" t="t"/>
              <a:pathLst>
                <a:path extrusionOk="0" h="889" w="60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6" name="Google Shape;1256;p46"/>
            <p:cNvSpPr/>
            <p:nvPr/>
          </p:nvSpPr>
          <p:spPr>
            <a:xfrm>
              <a:off x="5787732" y="3124950"/>
              <a:ext cx="616090" cy="277182"/>
            </a:xfrm>
            <a:custGeom>
              <a:rect b="b" l="l" r="r" t="t"/>
              <a:pathLst>
                <a:path extrusionOk="0" h="464" w="1031">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57" name="Google Shape;1257;p46"/>
          <p:cNvGrpSpPr/>
          <p:nvPr/>
        </p:nvGrpSpPr>
        <p:grpSpPr>
          <a:xfrm>
            <a:off x="4982887" y="1550327"/>
            <a:ext cx="445627" cy="445605"/>
            <a:chOff x="6768809" y="2682265"/>
            <a:chExt cx="719915" cy="719878"/>
          </a:xfrm>
        </p:grpSpPr>
        <p:sp>
          <p:nvSpPr>
            <p:cNvPr id="1258" name="Google Shape;1258;p46"/>
            <p:cNvSpPr/>
            <p:nvPr/>
          </p:nvSpPr>
          <p:spPr>
            <a:xfrm>
              <a:off x="6768809" y="2682954"/>
              <a:ext cx="400157" cy="358101"/>
            </a:xfrm>
            <a:custGeom>
              <a:rect b="b" l="l" r="r" t="t"/>
              <a:pathLst>
                <a:path extrusionOk="0" h="571" w="638">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9" name="Google Shape;1259;p46"/>
            <p:cNvSpPr/>
            <p:nvPr/>
          </p:nvSpPr>
          <p:spPr>
            <a:xfrm>
              <a:off x="6768809" y="3002032"/>
              <a:ext cx="358808" cy="400111"/>
            </a:xfrm>
            <a:custGeom>
              <a:rect b="b" l="l" r="r" t="t"/>
              <a:pathLst>
                <a:path extrusionOk="0" h="638" w="572">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0" name="Google Shape;1260;p46"/>
            <p:cNvSpPr/>
            <p:nvPr/>
          </p:nvSpPr>
          <p:spPr>
            <a:xfrm>
              <a:off x="7129915" y="2682265"/>
              <a:ext cx="358808" cy="400111"/>
            </a:xfrm>
            <a:custGeom>
              <a:rect b="b" l="l" r="r" t="t"/>
              <a:pathLst>
                <a:path extrusionOk="0" h="638" w="572">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1" name="Google Shape;1261;p46"/>
            <p:cNvSpPr/>
            <p:nvPr/>
          </p:nvSpPr>
          <p:spPr>
            <a:xfrm>
              <a:off x="7088567" y="3043581"/>
              <a:ext cx="400157" cy="358561"/>
            </a:xfrm>
            <a:custGeom>
              <a:rect b="b" l="l" r="r" t="t"/>
              <a:pathLst>
                <a:path extrusionOk="0" h="572" w="638">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62" name="Google Shape;1262;p46"/>
          <p:cNvGrpSpPr/>
          <p:nvPr/>
        </p:nvGrpSpPr>
        <p:grpSpPr>
          <a:xfrm>
            <a:off x="5624209" y="1550356"/>
            <a:ext cx="445753" cy="445544"/>
            <a:chOff x="7804870" y="2682313"/>
            <a:chExt cx="720119" cy="719781"/>
          </a:xfrm>
        </p:grpSpPr>
        <p:sp>
          <p:nvSpPr>
            <p:cNvPr id="1263" name="Google Shape;1263;p46"/>
            <p:cNvSpPr/>
            <p:nvPr/>
          </p:nvSpPr>
          <p:spPr>
            <a:xfrm>
              <a:off x="7804870" y="2922841"/>
              <a:ext cx="256443" cy="407568"/>
            </a:xfrm>
            <a:custGeom>
              <a:rect b="b" l="l" r="r" t="t"/>
              <a:pathLst>
                <a:path extrusionOk="0" h="598" w="376">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4" name="Google Shape;1264;p46"/>
            <p:cNvSpPr/>
            <p:nvPr/>
          </p:nvSpPr>
          <p:spPr>
            <a:xfrm>
              <a:off x="7823833" y="2682313"/>
              <a:ext cx="377215" cy="304549"/>
            </a:xfrm>
            <a:custGeom>
              <a:rect b="b" l="l" r="r" t="t"/>
              <a:pathLst>
                <a:path extrusionOk="0" h="447" w="553">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5" name="Google Shape;1265;p46"/>
            <p:cNvSpPr/>
            <p:nvPr/>
          </p:nvSpPr>
          <p:spPr>
            <a:xfrm>
              <a:off x="8277575" y="2932985"/>
              <a:ext cx="247414" cy="390661"/>
            </a:xfrm>
            <a:custGeom>
              <a:rect b="b" l="l" r="r" t="t"/>
              <a:pathLst>
                <a:path extrusionOk="0" h="573" w="363">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6" name="Google Shape;1266;p46"/>
            <p:cNvSpPr/>
            <p:nvPr/>
          </p:nvSpPr>
          <p:spPr>
            <a:xfrm>
              <a:off x="8166284" y="2682313"/>
              <a:ext cx="336357" cy="315595"/>
            </a:xfrm>
            <a:custGeom>
              <a:rect b="b" l="l" r="r" t="t"/>
              <a:pathLst>
                <a:path extrusionOk="0" h="463" w="493">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7" name="Google Shape;1267;p46"/>
            <p:cNvSpPr/>
            <p:nvPr/>
          </p:nvSpPr>
          <p:spPr>
            <a:xfrm>
              <a:off x="7965147" y="3183207"/>
              <a:ext cx="408594" cy="218887"/>
            </a:xfrm>
            <a:custGeom>
              <a:rect b="b" l="l" r="r" t="t"/>
              <a:pathLst>
                <a:path extrusionOk="0" h="321" w="599">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68" name="Google Shape;1268;p46"/>
          <p:cNvGrpSpPr/>
          <p:nvPr/>
        </p:nvGrpSpPr>
        <p:grpSpPr>
          <a:xfrm>
            <a:off x="6265657" y="1550125"/>
            <a:ext cx="446294" cy="446006"/>
            <a:chOff x="8841135" y="2681940"/>
            <a:chExt cx="720991" cy="720527"/>
          </a:xfrm>
        </p:grpSpPr>
        <p:sp>
          <p:nvSpPr>
            <p:cNvPr id="1269" name="Google Shape;1269;p46"/>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0" name="Google Shape;1270;p46"/>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1" name="Google Shape;1271;p46"/>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2" name="Google Shape;1272;p46"/>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3" name="Google Shape;1273;p46"/>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4" name="Google Shape;1274;p46"/>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75" name="Google Shape;1275;p46"/>
          <p:cNvGrpSpPr/>
          <p:nvPr/>
        </p:nvGrpSpPr>
        <p:grpSpPr>
          <a:xfrm>
            <a:off x="3699655" y="1550057"/>
            <a:ext cx="445260" cy="445260"/>
            <a:chOff x="4103687" y="1439862"/>
            <a:chExt cx="3986212" cy="3986211"/>
          </a:xfrm>
        </p:grpSpPr>
        <p:sp>
          <p:nvSpPr>
            <p:cNvPr id="1276" name="Google Shape;1276;p46"/>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7" name="Google Shape;1277;p46"/>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78" name="Google Shape;1278;p46"/>
          <p:cNvGrpSpPr/>
          <p:nvPr/>
        </p:nvGrpSpPr>
        <p:grpSpPr>
          <a:xfrm>
            <a:off x="6907645" y="1550361"/>
            <a:ext cx="445803" cy="445535"/>
            <a:chOff x="9878272" y="2682320"/>
            <a:chExt cx="720199" cy="719767"/>
          </a:xfrm>
        </p:grpSpPr>
        <p:sp>
          <p:nvSpPr>
            <p:cNvPr id="1279" name="Google Shape;1279;p46"/>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0" name="Google Shape;1280;p46"/>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1" name="Google Shape;1281;p46"/>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2" name="Google Shape;1282;p46"/>
          <p:cNvGrpSpPr/>
          <p:nvPr/>
        </p:nvGrpSpPr>
        <p:grpSpPr>
          <a:xfrm>
            <a:off x="7549143" y="1550278"/>
            <a:ext cx="445699" cy="445702"/>
            <a:chOff x="10914618" y="2682187"/>
            <a:chExt cx="720032" cy="720034"/>
          </a:xfrm>
        </p:grpSpPr>
        <p:sp>
          <p:nvSpPr>
            <p:cNvPr id="1283" name="Google Shape;1283;p46"/>
            <p:cNvSpPr/>
            <p:nvPr/>
          </p:nvSpPr>
          <p:spPr>
            <a:xfrm>
              <a:off x="11401733" y="2955582"/>
              <a:ext cx="229448" cy="412406"/>
            </a:xfrm>
            <a:custGeom>
              <a:rect b="b" l="l" r="r" t="t"/>
              <a:pathLst>
                <a:path extrusionOk="0" h="602" w="335">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4" name="Google Shape;1284;p46"/>
            <p:cNvSpPr/>
            <p:nvPr/>
          </p:nvSpPr>
          <p:spPr>
            <a:xfrm>
              <a:off x="10914618" y="3012482"/>
              <a:ext cx="370771" cy="315723"/>
            </a:xfrm>
            <a:custGeom>
              <a:rect b="b" l="l" r="r" t="t"/>
              <a:pathLst>
                <a:path extrusionOk="0" h="461" w="542">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5" name="Google Shape;1285;p46"/>
            <p:cNvSpPr/>
            <p:nvPr/>
          </p:nvSpPr>
          <p:spPr>
            <a:xfrm>
              <a:off x="11136202" y="2682187"/>
              <a:ext cx="343016" cy="292593"/>
            </a:xfrm>
            <a:custGeom>
              <a:rect b="b" l="l" r="r" t="t"/>
              <a:pathLst>
                <a:path extrusionOk="0" h="427" w="501">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6" name="Google Shape;1286;p46"/>
            <p:cNvSpPr/>
            <p:nvPr/>
          </p:nvSpPr>
          <p:spPr>
            <a:xfrm>
              <a:off x="10917856" y="2716419"/>
              <a:ext cx="230142" cy="411712"/>
            </a:xfrm>
            <a:custGeom>
              <a:rect b="b" l="l" r="r" t="t"/>
              <a:pathLst>
                <a:path extrusionOk="0" h="601" w="336">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7" name="Google Shape;1287;p46"/>
            <p:cNvSpPr/>
            <p:nvPr/>
          </p:nvSpPr>
          <p:spPr>
            <a:xfrm>
              <a:off x="11069819" y="3108934"/>
              <a:ext cx="343016" cy="293287"/>
            </a:xfrm>
            <a:custGeom>
              <a:rect b="b" l="l" r="r" t="t"/>
              <a:pathLst>
                <a:path extrusionOk="0" h="428" w="501">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8" name="Google Shape;1288;p46"/>
            <p:cNvSpPr/>
            <p:nvPr/>
          </p:nvSpPr>
          <p:spPr>
            <a:xfrm>
              <a:off x="11263647" y="2756203"/>
              <a:ext cx="371003" cy="315723"/>
            </a:xfrm>
            <a:custGeom>
              <a:rect b="b" l="l" r="r" t="t"/>
              <a:pathLst>
                <a:path extrusionOk="0" h="461" w="542">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9" name="Google Shape;1289;p46"/>
          <p:cNvGrpSpPr/>
          <p:nvPr/>
        </p:nvGrpSpPr>
        <p:grpSpPr>
          <a:xfrm>
            <a:off x="1772664" y="843057"/>
            <a:ext cx="361521" cy="445817"/>
            <a:chOff x="1582665" y="1011072"/>
            <a:chExt cx="584040" cy="720221"/>
          </a:xfrm>
        </p:grpSpPr>
        <p:sp>
          <p:nvSpPr>
            <p:cNvPr id="1290" name="Google Shape;1290;p46"/>
            <p:cNvSpPr/>
            <p:nvPr/>
          </p:nvSpPr>
          <p:spPr>
            <a:xfrm>
              <a:off x="1638485" y="1571653"/>
              <a:ext cx="449564" cy="159640"/>
            </a:xfrm>
            <a:custGeom>
              <a:rect b="b" l="l" r="r" t="t"/>
              <a:pathLst>
                <a:path extrusionOk="0" h="273" w="767">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1" name="Google Shape;1291;p46"/>
            <p:cNvSpPr/>
            <p:nvPr/>
          </p:nvSpPr>
          <p:spPr>
            <a:xfrm>
              <a:off x="1590507" y="1435245"/>
              <a:ext cx="515072" cy="136407"/>
            </a:xfrm>
            <a:custGeom>
              <a:rect b="b" l="l" r="r" t="t"/>
              <a:pathLst>
                <a:path extrusionOk="0" h="233" w="879">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2" name="Google Shape;1292;p46"/>
            <p:cNvSpPr/>
            <p:nvPr/>
          </p:nvSpPr>
          <p:spPr>
            <a:xfrm>
              <a:off x="1582665" y="1299068"/>
              <a:ext cx="576890" cy="136177"/>
            </a:xfrm>
            <a:custGeom>
              <a:rect b="b" l="l" r="r" t="t"/>
              <a:pathLst>
                <a:path extrusionOk="0" h="233" w="984">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3" name="Google Shape;1293;p46"/>
            <p:cNvSpPr/>
            <p:nvPr/>
          </p:nvSpPr>
          <p:spPr>
            <a:xfrm>
              <a:off x="1665934" y="1011072"/>
              <a:ext cx="484393" cy="151589"/>
            </a:xfrm>
            <a:custGeom>
              <a:rect b="b" l="l" r="r" t="t"/>
              <a:pathLst>
                <a:path extrusionOk="0" h="259" w="826">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4" name="Google Shape;1294;p46"/>
            <p:cNvSpPr/>
            <p:nvPr/>
          </p:nvSpPr>
          <p:spPr>
            <a:xfrm>
              <a:off x="1639639" y="1162661"/>
              <a:ext cx="527066" cy="136407"/>
            </a:xfrm>
            <a:custGeom>
              <a:rect b="b" l="l" r="r" t="t"/>
              <a:pathLst>
                <a:path extrusionOk="0" h="233" w="899">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5" name="Google Shape;1295;p46"/>
          <p:cNvGrpSpPr/>
          <p:nvPr/>
        </p:nvGrpSpPr>
        <p:grpSpPr>
          <a:xfrm>
            <a:off x="2374048" y="843078"/>
            <a:ext cx="379481" cy="445796"/>
            <a:chOff x="2554206" y="1011105"/>
            <a:chExt cx="613055" cy="720187"/>
          </a:xfrm>
        </p:grpSpPr>
        <p:sp>
          <p:nvSpPr>
            <p:cNvPr id="1296" name="Google Shape;1296;p46"/>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7" name="Google Shape;1297;p46"/>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8" name="Google Shape;1298;p46"/>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9" name="Google Shape;1299;p46"/>
          <p:cNvGrpSpPr/>
          <p:nvPr/>
        </p:nvGrpSpPr>
        <p:grpSpPr>
          <a:xfrm>
            <a:off x="6922223" y="797418"/>
            <a:ext cx="460705" cy="491455"/>
            <a:chOff x="9901824" y="937343"/>
            <a:chExt cx="744273" cy="793950"/>
          </a:xfrm>
        </p:grpSpPr>
        <p:grpSp>
          <p:nvGrpSpPr>
            <p:cNvPr id="1300" name="Google Shape;1300;p46"/>
            <p:cNvGrpSpPr/>
            <p:nvPr/>
          </p:nvGrpSpPr>
          <p:grpSpPr>
            <a:xfrm>
              <a:off x="9901824" y="937343"/>
              <a:ext cx="744273" cy="793950"/>
              <a:chOff x="9901824" y="937343"/>
              <a:chExt cx="744273" cy="793950"/>
            </a:xfrm>
          </p:grpSpPr>
          <p:sp>
            <p:nvSpPr>
              <p:cNvPr id="1301" name="Google Shape;1301;p46"/>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2" name="Google Shape;1302;p46"/>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3" name="Google Shape;1303;p46"/>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4" name="Google Shape;1304;p46"/>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5" name="Google Shape;1305;p46"/>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6" name="Google Shape;1306;p46"/>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7" name="Google Shape;1307;p46"/>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8" name="Google Shape;1308;p46"/>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9" name="Google Shape;1309;p46"/>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0" name="Google Shape;1310;p46"/>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1311" name="Google Shape;1311;p46"/>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2" name="Google Shape;1312;p46"/>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3" name="Google Shape;1313;p46"/>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4" name="Google Shape;1314;p46"/>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5" name="Google Shape;1315;p46"/>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6" name="Google Shape;1316;p46"/>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7" name="Google Shape;1317;p46"/>
          <p:cNvGrpSpPr/>
          <p:nvPr/>
        </p:nvGrpSpPr>
        <p:grpSpPr>
          <a:xfrm>
            <a:off x="2993392" y="843244"/>
            <a:ext cx="369869" cy="445629"/>
            <a:chOff x="3554761" y="1011374"/>
            <a:chExt cx="597526" cy="719918"/>
          </a:xfrm>
        </p:grpSpPr>
        <p:sp>
          <p:nvSpPr>
            <p:cNvPr id="1318" name="Google Shape;1318;p46"/>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9" name="Google Shape;1319;p46"/>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0" name="Google Shape;1320;p46"/>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1" name="Google Shape;1321;p46"/>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22" name="Google Shape;1322;p46"/>
          <p:cNvGrpSpPr/>
          <p:nvPr/>
        </p:nvGrpSpPr>
        <p:grpSpPr>
          <a:xfrm>
            <a:off x="3603122" y="843032"/>
            <a:ext cx="370754" cy="445841"/>
            <a:chOff x="4539787" y="1011032"/>
            <a:chExt cx="598957" cy="720261"/>
          </a:xfrm>
        </p:grpSpPr>
        <p:sp>
          <p:nvSpPr>
            <p:cNvPr id="1323" name="Google Shape;1323;p46"/>
            <p:cNvSpPr/>
            <p:nvPr/>
          </p:nvSpPr>
          <p:spPr>
            <a:xfrm>
              <a:off x="4849480" y="1011032"/>
              <a:ext cx="289264" cy="340491"/>
            </a:xfrm>
            <a:custGeom>
              <a:rect b="b" l="l" r="r" t="t"/>
              <a:pathLst>
                <a:path extrusionOk="0" h="610" w="518">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4" name="Google Shape;1324;p46"/>
            <p:cNvSpPr/>
            <p:nvPr/>
          </p:nvSpPr>
          <p:spPr>
            <a:xfrm>
              <a:off x="4599335" y="1012768"/>
              <a:ext cx="277094" cy="339188"/>
            </a:xfrm>
            <a:custGeom>
              <a:rect b="b" l="l" r="r" t="t"/>
              <a:pathLst>
                <a:path extrusionOk="0" h="608" w="496">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5" name="Google Shape;1325;p46"/>
            <p:cNvSpPr/>
            <p:nvPr/>
          </p:nvSpPr>
          <p:spPr>
            <a:xfrm>
              <a:off x="4539787" y="1276220"/>
              <a:ext cx="295350" cy="349606"/>
            </a:xfrm>
            <a:custGeom>
              <a:rect b="b" l="l" r="r" t="t"/>
              <a:pathLst>
                <a:path extrusionOk="0" h="627" w="529">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6" name="Google Shape;1326;p46"/>
            <p:cNvSpPr/>
            <p:nvPr/>
          </p:nvSpPr>
          <p:spPr>
            <a:xfrm>
              <a:off x="4854479" y="1272314"/>
              <a:ext cx="277529" cy="353078"/>
            </a:xfrm>
            <a:custGeom>
              <a:rect b="b" l="l" r="r" t="t"/>
              <a:pathLst>
                <a:path extrusionOk="0" h="633" w="497">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7" name="Google Shape;1327;p46"/>
            <p:cNvSpPr/>
            <p:nvPr/>
          </p:nvSpPr>
          <p:spPr>
            <a:xfrm>
              <a:off x="4661491" y="1370403"/>
              <a:ext cx="388584" cy="360890"/>
            </a:xfrm>
            <a:custGeom>
              <a:rect b="b" l="l" r="r" t="t"/>
              <a:pathLst>
                <a:path extrusionOk="0" h="647" w="696">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28" name="Google Shape;1328;p46"/>
          <p:cNvGrpSpPr/>
          <p:nvPr/>
        </p:nvGrpSpPr>
        <p:grpSpPr>
          <a:xfrm>
            <a:off x="4213740" y="843140"/>
            <a:ext cx="366916" cy="445732"/>
            <a:chOff x="5526246" y="1011207"/>
            <a:chExt cx="592757" cy="720085"/>
          </a:xfrm>
        </p:grpSpPr>
        <p:sp>
          <p:nvSpPr>
            <p:cNvPr id="1329" name="Google Shape;1329;p46"/>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0" name="Google Shape;1330;p46"/>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1" name="Google Shape;1331;p46"/>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2" name="Google Shape;1332;p46"/>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3" name="Google Shape;1333;p46"/>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4" name="Google Shape;1334;p46"/>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35" name="Google Shape;1335;p46"/>
          <p:cNvGrpSpPr/>
          <p:nvPr/>
        </p:nvGrpSpPr>
        <p:grpSpPr>
          <a:xfrm>
            <a:off x="1168508" y="843134"/>
            <a:ext cx="364294" cy="445741"/>
            <a:chOff x="606645" y="1011196"/>
            <a:chExt cx="588520" cy="720097"/>
          </a:xfrm>
        </p:grpSpPr>
        <p:sp>
          <p:nvSpPr>
            <p:cNvPr id="1336" name="Google Shape;1336;p46"/>
            <p:cNvSpPr/>
            <p:nvPr/>
          </p:nvSpPr>
          <p:spPr>
            <a:xfrm>
              <a:off x="659316" y="1517469"/>
              <a:ext cx="456722" cy="213824"/>
            </a:xfrm>
            <a:custGeom>
              <a:rect b="b" l="l" r="r" t="t"/>
              <a:pathLst>
                <a:path extrusionOk="0" h="358" w="763">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7" name="Google Shape;1337;p46"/>
            <p:cNvSpPr/>
            <p:nvPr/>
          </p:nvSpPr>
          <p:spPr>
            <a:xfrm>
              <a:off x="606645" y="1354464"/>
              <a:ext cx="561583" cy="154615"/>
            </a:xfrm>
            <a:custGeom>
              <a:rect b="b" l="l" r="r" t="t"/>
              <a:pathLst>
                <a:path extrusionOk="0" h="259" w="938">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8" name="Google Shape;1338;p46"/>
            <p:cNvSpPr/>
            <p:nvPr/>
          </p:nvSpPr>
          <p:spPr>
            <a:xfrm>
              <a:off x="661721" y="1191460"/>
              <a:ext cx="533444" cy="154135"/>
            </a:xfrm>
            <a:custGeom>
              <a:rect b="b" l="l" r="r" t="t"/>
              <a:pathLst>
                <a:path extrusionOk="0" h="258" w="891">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9" name="Google Shape;1339;p46"/>
            <p:cNvSpPr/>
            <p:nvPr/>
          </p:nvSpPr>
          <p:spPr>
            <a:xfrm>
              <a:off x="683367" y="1011196"/>
              <a:ext cx="497368" cy="171394"/>
            </a:xfrm>
            <a:custGeom>
              <a:rect b="b" l="l" r="r" t="t"/>
              <a:pathLst>
                <a:path extrusionOk="0" h="287" w="831">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0" name="Google Shape;1340;p46"/>
          <p:cNvGrpSpPr/>
          <p:nvPr/>
        </p:nvGrpSpPr>
        <p:grpSpPr>
          <a:xfrm>
            <a:off x="7622791" y="843111"/>
            <a:ext cx="298405" cy="445762"/>
            <a:chOff x="11033597" y="1011159"/>
            <a:chExt cx="482075" cy="720133"/>
          </a:xfrm>
        </p:grpSpPr>
        <p:sp>
          <p:nvSpPr>
            <p:cNvPr id="1341" name="Google Shape;1341;p46"/>
            <p:cNvSpPr/>
            <p:nvPr/>
          </p:nvSpPr>
          <p:spPr>
            <a:xfrm>
              <a:off x="11033597" y="1414369"/>
              <a:ext cx="482075" cy="151349"/>
            </a:xfrm>
            <a:custGeom>
              <a:rect b="b" l="l" r="r" t="t"/>
              <a:pathLst>
                <a:path extrusionOk="0" h="227" w="724">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2" name="Google Shape;1342;p46"/>
            <p:cNvSpPr/>
            <p:nvPr/>
          </p:nvSpPr>
          <p:spPr>
            <a:xfrm>
              <a:off x="11142821" y="1011159"/>
              <a:ext cx="263627" cy="229006"/>
            </a:xfrm>
            <a:custGeom>
              <a:rect b="b" l="l" r="r" t="t"/>
              <a:pathLst>
                <a:path extrusionOk="0" h="343" w="396">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3" name="Google Shape;1343;p46"/>
            <p:cNvSpPr/>
            <p:nvPr/>
          </p:nvSpPr>
          <p:spPr>
            <a:xfrm>
              <a:off x="11052228" y="1576445"/>
              <a:ext cx="444813" cy="154847"/>
            </a:xfrm>
            <a:custGeom>
              <a:rect b="b" l="l" r="r" t="t"/>
              <a:pathLst>
                <a:path extrusionOk="0" h="232" w="668">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4" name="Google Shape;1344;p46"/>
            <p:cNvSpPr/>
            <p:nvPr/>
          </p:nvSpPr>
          <p:spPr>
            <a:xfrm>
              <a:off x="11051762" y="1251592"/>
              <a:ext cx="446676" cy="151349"/>
            </a:xfrm>
            <a:custGeom>
              <a:rect b="b" l="l" r="r" t="t"/>
              <a:pathLst>
                <a:path extrusionOk="0" h="227" w="671">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5" name="Google Shape;1345;p46"/>
          <p:cNvGrpSpPr/>
          <p:nvPr/>
        </p:nvGrpSpPr>
        <p:grpSpPr>
          <a:xfrm>
            <a:off x="6221656" y="797418"/>
            <a:ext cx="460705" cy="491455"/>
            <a:chOff x="8770051" y="937343"/>
            <a:chExt cx="744272" cy="793950"/>
          </a:xfrm>
        </p:grpSpPr>
        <p:sp>
          <p:nvSpPr>
            <p:cNvPr id="1346" name="Google Shape;1346;p46"/>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47" name="Google Shape;1347;p46"/>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48" name="Google Shape;1348;p46"/>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49" name="Google Shape;1349;p46"/>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50" name="Google Shape;1350;p46"/>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1351" name="Google Shape;1351;p46"/>
            <p:cNvGrpSpPr/>
            <p:nvPr/>
          </p:nvGrpSpPr>
          <p:grpSpPr>
            <a:xfrm>
              <a:off x="8770051" y="937343"/>
              <a:ext cx="744272" cy="793950"/>
              <a:chOff x="6565437" y="1588001"/>
              <a:chExt cx="744272" cy="793950"/>
            </a:xfrm>
          </p:grpSpPr>
          <p:sp>
            <p:nvSpPr>
              <p:cNvPr id="1352" name="Google Shape;1352;p46"/>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3" name="Google Shape;1353;p46"/>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4" name="Google Shape;1354;p46"/>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5" name="Google Shape;1355;p46"/>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6" name="Google Shape;1356;p46"/>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7" name="Google Shape;1357;p46"/>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8" name="Google Shape;1358;p46"/>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9" name="Google Shape;1359;p46"/>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0" name="Google Shape;1360;p46"/>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1" name="Google Shape;1361;p46"/>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362" name="Google Shape;1362;p46"/>
          <p:cNvGrpSpPr/>
          <p:nvPr/>
        </p:nvGrpSpPr>
        <p:grpSpPr>
          <a:xfrm>
            <a:off x="4820520" y="797418"/>
            <a:ext cx="460705" cy="491455"/>
            <a:chOff x="6506504" y="937343"/>
            <a:chExt cx="744272" cy="793950"/>
          </a:xfrm>
        </p:grpSpPr>
        <p:sp>
          <p:nvSpPr>
            <p:cNvPr id="1363" name="Google Shape;1363;p46"/>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64" name="Google Shape;1364;p46"/>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65" name="Google Shape;1365;p46"/>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1366" name="Google Shape;1366;p46"/>
            <p:cNvGrpSpPr/>
            <p:nvPr/>
          </p:nvGrpSpPr>
          <p:grpSpPr>
            <a:xfrm>
              <a:off x="6506504" y="937343"/>
              <a:ext cx="744272" cy="793950"/>
              <a:chOff x="6565437" y="1588001"/>
              <a:chExt cx="744272" cy="793950"/>
            </a:xfrm>
          </p:grpSpPr>
          <p:sp>
            <p:nvSpPr>
              <p:cNvPr id="1367" name="Google Shape;1367;p46"/>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8" name="Google Shape;1368;p46"/>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9" name="Google Shape;1369;p46"/>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0" name="Google Shape;1370;p46"/>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1" name="Google Shape;1371;p46"/>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2" name="Google Shape;1372;p46"/>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3" name="Google Shape;1373;p46"/>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4" name="Google Shape;1374;p46"/>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5" name="Google Shape;1375;p46"/>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6" name="Google Shape;1376;p46"/>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377" name="Google Shape;1377;p46"/>
          <p:cNvGrpSpPr/>
          <p:nvPr/>
        </p:nvGrpSpPr>
        <p:grpSpPr>
          <a:xfrm>
            <a:off x="5521088" y="797418"/>
            <a:ext cx="460705" cy="491455"/>
            <a:chOff x="7638277" y="937343"/>
            <a:chExt cx="744272" cy="793950"/>
          </a:xfrm>
        </p:grpSpPr>
        <p:sp>
          <p:nvSpPr>
            <p:cNvPr id="1378" name="Google Shape;1378;p46"/>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79" name="Google Shape;1379;p46"/>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80" name="Google Shape;1380;p46"/>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81" name="Google Shape;1381;p46"/>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1382" name="Google Shape;1382;p46"/>
            <p:cNvGrpSpPr/>
            <p:nvPr/>
          </p:nvGrpSpPr>
          <p:grpSpPr>
            <a:xfrm>
              <a:off x="7638277" y="937343"/>
              <a:ext cx="744272" cy="793950"/>
              <a:chOff x="6565437" y="1588001"/>
              <a:chExt cx="744272" cy="793950"/>
            </a:xfrm>
          </p:grpSpPr>
          <p:sp>
            <p:nvSpPr>
              <p:cNvPr id="1383" name="Google Shape;1383;p46"/>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4" name="Google Shape;1384;p46"/>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5" name="Google Shape;1385;p46"/>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6" name="Google Shape;1386;p46"/>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7" name="Google Shape;1387;p46"/>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8" name="Google Shape;1388;p46"/>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9" name="Google Shape;1389;p46"/>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0" name="Google Shape;1390;p46"/>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1" name="Google Shape;1391;p46"/>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2" name="Google Shape;1392;p46"/>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393" name="Google Shape;1393;p46"/>
          <p:cNvGrpSpPr/>
          <p:nvPr/>
        </p:nvGrpSpPr>
        <p:grpSpPr>
          <a:xfrm>
            <a:off x="3061198" y="2986973"/>
            <a:ext cx="445779" cy="400763"/>
            <a:chOff x="3778727" y="4460423"/>
            <a:chExt cx="720160" cy="647437"/>
          </a:xfrm>
        </p:grpSpPr>
        <p:sp>
          <p:nvSpPr>
            <p:cNvPr id="1394" name="Google Shape;1394;p46"/>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5" name="Google Shape;1395;p46"/>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6" name="Google Shape;1396;p46"/>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7" name="Google Shape;1397;p46"/>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8" name="Google Shape;1398;p46"/>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9" name="Google Shape;1399;p46"/>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0" name="Google Shape;1400;p46"/>
            <p:cNvSpPr/>
            <p:nvPr/>
          </p:nvSpPr>
          <p:spPr>
            <a:xfrm>
              <a:off x="3778727" y="4460423"/>
              <a:ext cx="719100" cy="792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01" name="Google Shape;1401;p46"/>
          <p:cNvGrpSpPr/>
          <p:nvPr/>
        </p:nvGrpSpPr>
        <p:grpSpPr>
          <a:xfrm>
            <a:off x="1138083" y="2972048"/>
            <a:ext cx="445680" cy="430613"/>
            <a:chOff x="557494" y="4436312"/>
            <a:chExt cx="720000" cy="695660"/>
          </a:xfrm>
        </p:grpSpPr>
        <p:sp>
          <p:nvSpPr>
            <p:cNvPr id="1402" name="Google Shape;1402;p46"/>
            <p:cNvSpPr/>
            <p:nvPr/>
          </p:nvSpPr>
          <p:spPr>
            <a:xfrm>
              <a:off x="557494" y="4436312"/>
              <a:ext cx="720000" cy="1446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3" name="Google Shape;1403;p46"/>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4" name="Google Shape;1404;p46"/>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5" name="Google Shape;1405;p46"/>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06" name="Google Shape;1406;p46"/>
          <p:cNvGrpSpPr/>
          <p:nvPr/>
        </p:nvGrpSpPr>
        <p:grpSpPr>
          <a:xfrm>
            <a:off x="4343305" y="2964459"/>
            <a:ext cx="445834" cy="445792"/>
            <a:chOff x="5926265" y="4424051"/>
            <a:chExt cx="720247" cy="720181"/>
          </a:xfrm>
        </p:grpSpPr>
        <p:sp>
          <p:nvSpPr>
            <p:cNvPr id="1407" name="Google Shape;1407;p46"/>
            <p:cNvSpPr/>
            <p:nvPr/>
          </p:nvSpPr>
          <p:spPr>
            <a:xfrm>
              <a:off x="5926265" y="4424051"/>
              <a:ext cx="355650" cy="355620"/>
            </a:xfrm>
            <a:custGeom>
              <a:rect b="b" l="l" r="r" t="t"/>
              <a:pathLst>
                <a:path extrusionOk="0" h="671" w="671">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8" name="Google Shape;1408;p46"/>
            <p:cNvSpPr/>
            <p:nvPr/>
          </p:nvSpPr>
          <p:spPr>
            <a:xfrm>
              <a:off x="5926265" y="4788612"/>
              <a:ext cx="355650" cy="355620"/>
            </a:xfrm>
            <a:custGeom>
              <a:rect b="b" l="l" r="r" t="t"/>
              <a:pathLst>
                <a:path extrusionOk="0" h="671" w="671">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9" name="Google Shape;1409;p46"/>
            <p:cNvSpPr/>
            <p:nvPr/>
          </p:nvSpPr>
          <p:spPr>
            <a:xfrm>
              <a:off x="6290862" y="4788612"/>
              <a:ext cx="355650" cy="355620"/>
            </a:xfrm>
            <a:custGeom>
              <a:rect b="b" l="l" r="r" t="t"/>
              <a:pathLst>
                <a:path extrusionOk="0" h="671" w="671">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0" name="Google Shape;1410;p46"/>
            <p:cNvSpPr/>
            <p:nvPr/>
          </p:nvSpPr>
          <p:spPr>
            <a:xfrm>
              <a:off x="6290862" y="4424051"/>
              <a:ext cx="355650" cy="355620"/>
            </a:xfrm>
            <a:custGeom>
              <a:rect b="b" l="l" r="r" t="t"/>
              <a:pathLst>
                <a:path extrusionOk="0" h="671" w="671">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11" name="Google Shape;1411;p46"/>
          <p:cNvGrpSpPr/>
          <p:nvPr/>
        </p:nvGrpSpPr>
        <p:grpSpPr>
          <a:xfrm>
            <a:off x="1779066" y="2984013"/>
            <a:ext cx="445680" cy="406684"/>
            <a:chOff x="1631150" y="4455641"/>
            <a:chExt cx="720000" cy="657002"/>
          </a:xfrm>
        </p:grpSpPr>
        <p:sp>
          <p:nvSpPr>
            <p:cNvPr id="1412" name="Google Shape;1412;p46"/>
            <p:cNvSpPr/>
            <p:nvPr/>
          </p:nvSpPr>
          <p:spPr>
            <a:xfrm>
              <a:off x="1631150" y="4455641"/>
              <a:ext cx="720000" cy="1077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3" name="Google Shape;1413;p46"/>
            <p:cNvSpPr/>
            <p:nvPr/>
          </p:nvSpPr>
          <p:spPr>
            <a:xfrm>
              <a:off x="1846141" y="4957304"/>
              <a:ext cx="293050" cy="155339"/>
            </a:xfrm>
            <a:custGeom>
              <a:rect b="b" l="l" r="r" t="t"/>
              <a:pathLst>
                <a:path extrusionOk="0" h="245" w="462">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4" name="Google Shape;1414;p46"/>
            <p:cNvSpPr/>
            <p:nvPr/>
          </p:nvSpPr>
          <p:spPr>
            <a:xfrm>
              <a:off x="1776241" y="4814286"/>
              <a:ext cx="431967" cy="161500"/>
            </a:xfrm>
            <a:custGeom>
              <a:rect b="b" l="l" r="r" t="t"/>
              <a:pathLst>
                <a:path extrusionOk="0" h="255" w="681">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5" name="Google Shape;1415;p46"/>
            <p:cNvSpPr/>
            <p:nvPr/>
          </p:nvSpPr>
          <p:spPr>
            <a:xfrm>
              <a:off x="1639308" y="4531550"/>
              <a:ext cx="706054" cy="169201"/>
            </a:xfrm>
            <a:custGeom>
              <a:rect b="b" l="l" r="r" t="t"/>
              <a:pathLst>
                <a:path extrusionOk="0" h="267" w="1113">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6" name="Google Shape;1416;p46"/>
            <p:cNvSpPr/>
            <p:nvPr/>
          </p:nvSpPr>
          <p:spPr>
            <a:xfrm>
              <a:off x="1708546" y="4674128"/>
              <a:ext cx="567578" cy="164141"/>
            </a:xfrm>
            <a:custGeom>
              <a:rect b="b" l="l" r="r" t="t"/>
              <a:pathLst>
                <a:path extrusionOk="0" h="259" w="895">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17" name="Google Shape;1417;p46"/>
          <p:cNvGrpSpPr/>
          <p:nvPr/>
        </p:nvGrpSpPr>
        <p:grpSpPr>
          <a:xfrm>
            <a:off x="2420095" y="2983429"/>
            <a:ext cx="445680" cy="407854"/>
            <a:chOff x="2704878" y="4454697"/>
            <a:chExt cx="720000" cy="658890"/>
          </a:xfrm>
        </p:grpSpPr>
        <p:sp>
          <p:nvSpPr>
            <p:cNvPr id="1418" name="Google Shape;1418;p46"/>
            <p:cNvSpPr/>
            <p:nvPr/>
          </p:nvSpPr>
          <p:spPr>
            <a:xfrm>
              <a:off x="2704878" y="4454697"/>
              <a:ext cx="720000" cy="864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9" name="Google Shape;1419;p46"/>
            <p:cNvSpPr/>
            <p:nvPr/>
          </p:nvSpPr>
          <p:spPr>
            <a:xfrm>
              <a:off x="2824150" y="4749732"/>
              <a:ext cx="484183" cy="135418"/>
            </a:xfrm>
            <a:custGeom>
              <a:rect b="b" l="l" r="r" t="t"/>
              <a:pathLst>
                <a:path extrusionOk="0" h="205" w="735">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0" name="Google Shape;1420;p46"/>
            <p:cNvSpPr/>
            <p:nvPr/>
          </p:nvSpPr>
          <p:spPr>
            <a:xfrm>
              <a:off x="2939432" y="4986160"/>
              <a:ext cx="253620" cy="127427"/>
            </a:xfrm>
            <a:custGeom>
              <a:rect b="b" l="l" r="r" t="t"/>
              <a:pathLst>
                <a:path extrusionOk="0" h="193" w="385">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1" name="Google Shape;1421;p46"/>
            <p:cNvSpPr/>
            <p:nvPr/>
          </p:nvSpPr>
          <p:spPr>
            <a:xfrm>
              <a:off x="2882012" y="4868057"/>
              <a:ext cx="368237" cy="131423"/>
            </a:xfrm>
            <a:custGeom>
              <a:rect b="b" l="l" r="r" t="t"/>
              <a:pathLst>
                <a:path extrusionOk="0" h="199" w="559">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2" name="Google Shape;1422;p46"/>
            <p:cNvSpPr/>
            <p:nvPr/>
          </p:nvSpPr>
          <p:spPr>
            <a:xfrm>
              <a:off x="2710863" y="4516635"/>
              <a:ext cx="710756" cy="140081"/>
            </a:xfrm>
            <a:custGeom>
              <a:rect b="b" l="l" r="r" t="t"/>
              <a:pathLst>
                <a:path extrusionOk="0" h="212" w="1079">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3" name="Google Shape;1423;p46"/>
            <p:cNvSpPr/>
            <p:nvPr/>
          </p:nvSpPr>
          <p:spPr>
            <a:xfrm>
              <a:off x="2768061" y="4634293"/>
              <a:ext cx="596361" cy="136528"/>
            </a:xfrm>
            <a:custGeom>
              <a:rect b="b" l="l" r="r" t="t"/>
              <a:pathLst>
                <a:path extrusionOk="0" h="207" w="905">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24" name="Google Shape;1424;p46"/>
          <p:cNvGrpSpPr/>
          <p:nvPr/>
        </p:nvGrpSpPr>
        <p:grpSpPr>
          <a:xfrm>
            <a:off x="3702366" y="2985387"/>
            <a:ext cx="445549" cy="403936"/>
            <a:chOff x="4852681" y="4457861"/>
            <a:chExt cx="719788" cy="652562"/>
          </a:xfrm>
        </p:grpSpPr>
        <p:sp>
          <p:nvSpPr>
            <p:cNvPr id="1425" name="Google Shape;1425;p46"/>
            <p:cNvSpPr/>
            <p:nvPr/>
          </p:nvSpPr>
          <p:spPr>
            <a:xfrm>
              <a:off x="5209000" y="4739226"/>
              <a:ext cx="363469" cy="371197"/>
            </a:xfrm>
            <a:custGeom>
              <a:rect b="b" l="l" r="r" t="t"/>
              <a:pathLst>
                <a:path extrusionOk="0" h="641" w="629">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6" name="Google Shape;1426;p46"/>
            <p:cNvSpPr/>
            <p:nvPr/>
          </p:nvSpPr>
          <p:spPr>
            <a:xfrm>
              <a:off x="4852681" y="4739226"/>
              <a:ext cx="363265" cy="371197"/>
            </a:xfrm>
            <a:custGeom>
              <a:rect b="b" l="l" r="r" t="t"/>
              <a:pathLst>
                <a:path extrusionOk="0" h="641" w="629">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7" name="Google Shape;1427;p46"/>
            <p:cNvSpPr/>
            <p:nvPr/>
          </p:nvSpPr>
          <p:spPr>
            <a:xfrm>
              <a:off x="5044529" y="4457861"/>
              <a:ext cx="336092" cy="363011"/>
            </a:xfrm>
            <a:custGeom>
              <a:rect b="b" l="l" r="r" t="t"/>
              <a:pathLst>
                <a:path extrusionOk="0" h="627" w="582">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28" name="Google Shape;1428;p46"/>
          <p:cNvGrpSpPr/>
          <p:nvPr/>
        </p:nvGrpSpPr>
        <p:grpSpPr>
          <a:xfrm>
            <a:off x="4984527" y="2975824"/>
            <a:ext cx="445818" cy="423063"/>
            <a:chOff x="7000306" y="4442411"/>
            <a:chExt cx="720223" cy="683463"/>
          </a:xfrm>
        </p:grpSpPr>
        <p:sp>
          <p:nvSpPr>
            <p:cNvPr id="1429" name="Google Shape;1429;p46"/>
            <p:cNvSpPr/>
            <p:nvPr/>
          </p:nvSpPr>
          <p:spPr>
            <a:xfrm>
              <a:off x="7360523" y="4580400"/>
              <a:ext cx="360007" cy="280995"/>
            </a:xfrm>
            <a:custGeom>
              <a:rect b="b" l="l" r="r" t="t"/>
              <a:pathLst>
                <a:path extrusionOk="0" h="548" w="701">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0" name="Google Shape;1430;p46"/>
            <p:cNvSpPr/>
            <p:nvPr/>
          </p:nvSpPr>
          <p:spPr>
            <a:xfrm>
              <a:off x="7359894" y="4796791"/>
              <a:ext cx="281006" cy="329083"/>
            </a:xfrm>
            <a:custGeom>
              <a:rect b="b" l="l" r="r" t="t"/>
              <a:pathLst>
                <a:path extrusionOk="0" h="642" w="547">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1" name="Google Shape;1431;p46"/>
            <p:cNvSpPr/>
            <p:nvPr/>
          </p:nvSpPr>
          <p:spPr>
            <a:xfrm>
              <a:off x="7079935" y="4796791"/>
              <a:ext cx="281006" cy="329083"/>
            </a:xfrm>
            <a:custGeom>
              <a:rect b="b" l="l" r="r" t="t"/>
              <a:pathLst>
                <a:path extrusionOk="0" h="642" w="547">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2" name="Google Shape;1432;p46"/>
            <p:cNvSpPr/>
            <p:nvPr/>
          </p:nvSpPr>
          <p:spPr>
            <a:xfrm>
              <a:off x="7000306" y="4580400"/>
              <a:ext cx="360216" cy="280995"/>
            </a:xfrm>
            <a:custGeom>
              <a:rect b="b" l="l" r="r" t="t"/>
              <a:pathLst>
                <a:path extrusionOk="0" h="548" w="701">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3" name="Google Shape;1433;p46"/>
            <p:cNvSpPr/>
            <p:nvPr/>
          </p:nvSpPr>
          <p:spPr>
            <a:xfrm>
              <a:off x="7228925" y="4442411"/>
              <a:ext cx="262985" cy="354379"/>
            </a:xfrm>
            <a:custGeom>
              <a:rect b="b" l="l" r="r" t="t"/>
              <a:pathLst>
                <a:path extrusionOk="0" h="691" w="512">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34" name="Google Shape;1434;p46"/>
          <p:cNvGrpSpPr/>
          <p:nvPr/>
        </p:nvGrpSpPr>
        <p:grpSpPr>
          <a:xfrm>
            <a:off x="5625735" y="2973621"/>
            <a:ext cx="445779" cy="427468"/>
            <a:chOff x="8074325" y="4438852"/>
            <a:chExt cx="720160" cy="690579"/>
          </a:xfrm>
        </p:grpSpPr>
        <p:sp>
          <p:nvSpPr>
            <p:cNvPr id="1435" name="Google Shape;1435;p46"/>
            <p:cNvSpPr/>
            <p:nvPr/>
          </p:nvSpPr>
          <p:spPr>
            <a:xfrm>
              <a:off x="8177523" y="4784253"/>
              <a:ext cx="257327" cy="345178"/>
            </a:xfrm>
            <a:custGeom>
              <a:rect b="b" l="l" r="r" t="t"/>
              <a:pathLst>
                <a:path extrusionOk="0" h="539" w="402">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6" name="Google Shape;1436;p46"/>
            <p:cNvSpPr/>
            <p:nvPr/>
          </p:nvSpPr>
          <p:spPr>
            <a:xfrm>
              <a:off x="8434850" y="4438852"/>
              <a:ext cx="257327" cy="345401"/>
            </a:xfrm>
            <a:custGeom>
              <a:rect b="b" l="l" r="r" t="t"/>
              <a:pathLst>
                <a:path extrusionOk="0" h="539" w="402">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7" name="Google Shape;1437;p46"/>
            <p:cNvSpPr/>
            <p:nvPr/>
          </p:nvSpPr>
          <p:spPr>
            <a:xfrm>
              <a:off x="8434850" y="4663708"/>
              <a:ext cx="359635" cy="240202"/>
            </a:xfrm>
            <a:custGeom>
              <a:rect b="b" l="l" r="r" t="t"/>
              <a:pathLst>
                <a:path extrusionOk="0" h="375" w="562">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8" name="Google Shape;1438;p46"/>
            <p:cNvSpPr/>
            <p:nvPr/>
          </p:nvSpPr>
          <p:spPr>
            <a:xfrm>
              <a:off x="8434850" y="4784253"/>
              <a:ext cx="257327" cy="345178"/>
            </a:xfrm>
            <a:custGeom>
              <a:rect b="b" l="l" r="r" t="t"/>
              <a:pathLst>
                <a:path extrusionOk="0" h="539" w="402">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9" name="Google Shape;1439;p46"/>
            <p:cNvSpPr/>
            <p:nvPr/>
          </p:nvSpPr>
          <p:spPr>
            <a:xfrm>
              <a:off x="8074325" y="4663708"/>
              <a:ext cx="360524" cy="240202"/>
            </a:xfrm>
            <a:custGeom>
              <a:rect b="b" l="l" r="r" t="t"/>
              <a:pathLst>
                <a:path extrusionOk="0" h="375" w="563">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0" name="Google Shape;1440;p46"/>
            <p:cNvSpPr/>
            <p:nvPr/>
          </p:nvSpPr>
          <p:spPr>
            <a:xfrm>
              <a:off x="8177523" y="4438852"/>
              <a:ext cx="257327" cy="345401"/>
            </a:xfrm>
            <a:custGeom>
              <a:rect b="b" l="l" r="r" t="t"/>
              <a:pathLst>
                <a:path extrusionOk="0" h="539" w="402">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41" name="Google Shape;1441;p46"/>
          <p:cNvGrpSpPr/>
          <p:nvPr/>
        </p:nvGrpSpPr>
        <p:grpSpPr>
          <a:xfrm>
            <a:off x="6908080" y="2987570"/>
            <a:ext cx="445629" cy="399565"/>
            <a:chOff x="9878975" y="4425243"/>
            <a:chExt cx="719918" cy="645501"/>
          </a:xfrm>
        </p:grpSpPr>
        <p:sp>
          <p:nvSpPr>
            <p:cNvPr id="1442" name="Google Shape;1442;p46"/>
            <p:cNvSpPr/>
            <p:nvPr/>
          </p:nvSpPr>
          <p:spPr>
            <a:xfrm>
              <a:off x="10225338" y="4708710"/>
              <a:ext cx="373555" cy="362034"/>
            </a:xfrm>
            <a:custGeom>
              <a:rect b="b" l="l" r="r" t="t"/>
              <a:pathLst>
                <a:path extrusionOk="0" h="614" w="635">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3" name="Google Shape;1443;p46"/>
            <p:cNvSpPr/>
            <p:nvPr/>
          </p:nvSpPr>
          <p:spPr>
            <a:xfrm>
              <a:off x="10067759" y="4425243"/>
              <a:ext cx="361073" cy="361365"/>
            </a:xfrm>
            <a:custGeom>
              <a:rect b="b" l="l" r="r" t="t"/>
              <a:pathLst>
                <a:path extrusionOk="0" h="613" w="614">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4" name="Google Shape;1444;p46"/>
            <p:cNvSpPr/>
            <p:nvPr/>
          </p:nvSpPr>
          <p:spPr>
            <a:xfrm>
              <a:off x="9878975" y="4708710"/>
              <a:ext cx="359959" cy="362034"/>
            </a:xfrm>
            <a:custGeom>
              <a:rect b="b" l="l" r="r" t="t"/>
              <a:pathLst>
                <a:path extrusionOk="0" h="614" w="612">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45" name="Google Shape;1445;p46"/>
          <p:cNvGrpSpPr/>
          <p:nvPr/>
        </p:nvGrpSpPr>
        <p:grpSpPr>
          <a:xfrm>
            <a:off x="7549097" y="2976371"/>
            <a:ext cx="445785" cy="421964"/>
            <a:chOff x="10914544" y="4407150"/>
            <a:chExt cx="720170" cy="681687"/>
          </a:xfrm>
        </p:grpSpPr>
        <p:sp>
          <p:nvSpPr>
            <p:cNvPr id="1446" name="Google Shape;1446;p46"/>
            <p:cNvSpPr/>
            <p:nvPr/>
          </p:nvSpPr>
          <p:spPr>
            <a:xfrm>
              <a:off x="10914544" y="4407150"/>
              <a:ext cx="349099" cy="392923"/>
            </a:xfrm>
            <a:custGeom>
              <a:rect b="b" l="l" r="r" t="t"/>
              <a:pathLst>
                <a:path extrusionOk="0" h="712" w="632">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7" name="Google Shape;1447;p46"/>
            <p:cNvSpPr/>
            <p:nvPr/>
          </p:nvSpPr>
          <p:spPr>
            <a:xfrm>
              <a:off x="10933187" y="4759296"/>
              <a:ext cx="393264" cy="329541"/>
            </a:xfrm>
            <a:custGeom>
              <a:rect b="b" l="l" r="r" t="t"/>
              <a:pathLst>
                <a:path extrusionOk="0" h="597" w="712">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8" name="Google Shape;1448;p46"/>
            <p:cNvSpPr/>
            <p:nvPr/>
          </p:nvSpPr>
          <p:spPr>
            <a:xfrm>
              <a:off x="11285615" y="4696357"/>
              <a:ext cx="330458" cy="392479"/>
            </a:xfrm>
            <a:custGeom>
              <a:rect b="b" l="l" r="r" t="t"/>
              <a:pathLst>
                <a:path extrusionOk="0" h="711" w="598">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9" name="Google Shape;1449;p46"/>
            <p:cNvSpPr/>
            <p:nvPr/>
          </p:nvSpPr>
          <p:spPr>
            <a:xfrm>
              <a:off x="11222808" y="4407150"/>
              <a:ext cx="411906" cy="329541"/>
            </a:xfrm>
            <a:custGeom>
              <a:rect b="b" l="l" r="r" t="t"/>
              <a:pathLst>
                <a:path extrusionOk="0" h="597" w="746">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50" name="Google Shape;1450;p46"/>
          <p:cNvGrpSpPr/>
          <p:nvPr/>
        </p:nvGrpSpPr>
        <p:grpSpPr>
          <a:xfrm>
            <a:off x="6266887" y="2984485"/>
            <a:ext cx="445805" cy="405734"/>
            <a:chOff x="8843122" y="4420259"/>
            <a:chExt cx="720202" cy="655468"/>
          </a:xfrm>
        </p:grpSpPr>
        <p:sp>
          <p:nvSpPr>
            <p:cNvPr id="1451" name="Google Shape;1451;p46"/>
            <p:cNvSpPr/>
            <p:nvPr/>
          </p:nvSpPr>
          <p:spPr>
            <a:xfrm>
              <a:off x="8843122" y="4664371"/>
              <a:ext cx="351295" cy="411356"/>
            </a:xfrm>
            <a:custGeom>
              <a:rect b="b" l="l" r="r" t="t"/>
              <a:pathLst>
                <a:path extrusionOk="0" h="618" w="53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2" name="Google Shape;1452;p46"/>
            <p:cNvSpPr/>
            <p:nvPr/>
          </p:nvSpPr>
          <p:spPr>
            <a:xfrm>
              <a:off x="9232824" y="4664371"/>
              <a:ext cx="330500" cy="411356"/>
            </a:xfrm>
            <a:custGeom>
              <a:rect b="b" l="l" r="r" t="t"/>
              <a:pathLst>
                <a:path extrusionOk="0" h="618" w="499">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3" name="Google Shape;1453;p46"/>
            <p:cNvSpPr/>
            <p:nvPr/>
          </p:nvSpPr>
          <p:spPr>
            <a:xfrm>
              <a:off x="9108305" y="4859367"/>
              <a:ext cx="210630" cy="182470"/>
            </a:xfrm>
            <a:custGeom>
              <a:rect b="b" l="l" r="r" t="t"/>
              <a:pathLst>
                <a:path extrusionOk="0" h="274" w="318">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4" name="Google Shape;1454;p46"/>
            <p:cNvSpPr/>
            <p:nvPr/>
          </p:nvSpPr>
          <p:spPr>
            <a:xfrm>
              <a:off x="8990881" y="4420259"/>
              <a:ext cx="445234" cy="224220"/>
            </a:xfrm>
            <a:custGeom>
              <a:rect b="b" l="l" r="r" t="t"/>
              <a:pathLst>
                <a:path extrusionOk="0" h="337" w="672">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5" name="Google Shape;1455;p46"/>
            <p:cNvSpPr/>
            <p:nvPr/>
          </p:nvSpPr>
          <p:spPr>
            <a:xfrm>
              <a:off x="8988924" y="4625814"/>
              <a:ext cx="207939" cy="207766"/>
            </a:xfrm>
            <a:custGeom>
              <a:rect b="b" l="l" r="r" t="t"/>
              <a:pathLst>
                <a:path extrusionOk="0" h="312" w="314">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6" name="Google Shape;1456;p46"/>
            <p:cNvSpPr/>
            <p:nvPr/>
          </p:nvSpPr>
          <p:spPr>
            <a:xfrm>
              <a:off x="9232824" y="4627288"/>
              <a:ext cx="203291" cy="203591"/>
            </a:xfrm>
            <a:custGeom>
              <a:rect b="b" l="l" r="r" t="t"/>
              <a:pathLst>
                <a:path extrusionOk="0" h="306" w="307">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57" name="Google Shape;1457;p46"/>
          <p:cNvGrpSpPr/>
          <p:nvPr/>
        </p:nvGrpSpPr>
        <p:grpSpPr>
          <a:xfrm>
            <a:off x="3069757" y="2283047"/>
            <a:ext cx="445812" cy="394517"/>
            <a:chOff x="1510757" y="3225422"/>
            <a:chExt cx="720214" cy="637346"/>
          </a:xfrm>
        </p:grpSpPr>
        <p:sp>
          <p:nvSpPr>
            <p:cNvPr id="1458" name="Google Shape;1458;p46"/>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9" name="Google Shape;1459;p46"/>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0" name="Google Shape;1460;p46"/>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1" name="Google Shape;1461;p46"/>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2" name="Google Shape;1462;p46"/>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3" name="Google Shape;1463;p46"/>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4" name="Google Shape;1464;p46"/>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65" name="Google Shape;1465;p46"/>
          <p:cNvGrpSpPr/>
          <p:nvPr/>
        </p:nvGrpSpPr>
        <p:grpSpPr>
          <a:xfrm>
            <a:off x="3761148" y="2300567"/>
            <a:ext cx="445768" cy="359479"/>
            <a:chOff x="2595501" y="3253725"/>
            <a:chExt cx="720142" cy="580740"/>
          </a:xfrm>
        </p:grpSpPr>
        <p:sp>
          <p:nvSpPr>
            <p:cNvPr id="1466" name="Google Shape;1466;p46"/>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7" name="Google Shape;1467;p46"/>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8" name="Google Shape;1468;p46"/>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9" name="Google Shape;1469;p46"/>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70" name="Google Shape;1470;p46"/>
          <p:cNvGrpSpPr/>
          <p:nvPr/>
        </p:nvGrpSpPr>
        <p:grpSpPr>
          <a:xfrm>
            <a:off x="5143819" y="2257535"/>
            <a:ext cx="443879" cy="445540"/>
            <a:chOff x="4764809" y="3184208"/>
            <a:chExt cx="717090" cy="719774"/>
          </a:xfrm>
        </p:grpSpPr>
        <p:sp>
          <p:nvSpPr>
            <p:cNvPr id="1471" name="Google Shape;1471;p46"/>
            <p:cNvSpPr/>
            <p:nvPr/>
          </p:nvSpPr>
          <p:spPr>
            <a:xfrm>
              <a:off x="5143387" y="3232375"/>
              <a:ext cx="338512" cy="556553"/>
            </a:xfrm>
            <a:custGeom>
              <a:rect b="b" l="l" r="r" t="t"/>
              <a:pathLst>
                <a:path extrusionOk="0" h="847" w="517">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2" name="Google Shape;1472;p46"/>
            <p:cNvSpPr/>
            <p:nvPr/>
          </p:nvSpPr>
          <p:spPr>
            <a:xfrm>
              <a:off x="4783248" y="3418197"/>
              <a:ext cx="616697" cy="485785"/>
            </a:xfrm>
            <a:custGeom>
              <a:rect b="b" l="l" r="r" t="t"/>
              <a:pathLst>
                <a:path extrusionOk="0" h="739" w="942">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3" name="Google Shape;1473;p46"/>
            <p:cNvSpPr/>
            <p:nvPr/>
          </p:nvSpPr>
          <p:spPr>
            <a:xfrm>
              <a:off x="4764809" y="3184208"/>
              <a:ext cx="585965" cy="520485"/>
            </a:xfrm>
            <a:custGeom>
              <a:rect b="b" l="l" r="r" t="t"/>
              <a:pathLst>
                <a:path extrusionOk="0" h="792" w="895">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74" name="Google Shape;1474;p46"/>
          <p:cNvGrpSpPr/>
          <p:nvPr/>
        </p:nvGrpSpPr>
        <p:grpSpPr>
          <a:xfrm>
            <a:off x="4452495" y="2286500"/>
            <a:ext cx="445746" cy="387612"/>
            <a:chOff x="3680173" y="3231000"/>
            <a:chExt cx="720106" cy="626190"/>
          </a:xfrm>
        </p:grpSpPr>
        <p:sp>
          <p:nvSpPr>
            <p:cNvPr id="1475" name="Google Shape;1475;p46"/>
            <p:cNvSpPr/>
            <p:nvPr/>
          </p:nvSpPr>
          <p:spPr>
            <a:xfrm>
              <a:off x="3680173" y="3232386"/>
              <a:ext cx="468746" cy="451568"/>
            </a:xfrm>
            <a:custGeom>
              <a:rect b="b" l="l" r="r" t="t"/>
              <a:pathLst>
                <a:path extrusionOk="0" h="326" w="341">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6" name="Google Shape;1476;p46"/>
            <p:cNvSpPr/>
            <p:nvPr/>
          </p:nvSpPr>
          <p:spPr>
            <a:xfrm>
              <a:off x="3743529" y="3408162"/>
              <a:ext cx="548171" cy="449028"/>
            </a:xfrm>
            <a:custGeom>
              <a:rect b="b" l="l" r="r" t="t"/>
              <a:pathLst>
                <a:path extrusionOk="0" h="324" w="399">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7" name="Google Shape;1477;p46"/>
            <p:cNvSpPr/>
            <p:nvPr/>
          </p:nvSpPr>
          <p:spPr>
            <a:xfrm>
              <a:off x="4061000" y="3231000"/>
              <a:ext cx="339279" cy="508390"/>
            </a:xfrm>
            <a:custGeom>
              <a:rect b="b" l="l" r="r" t="t"/>
              <a:pathLst>
                <a:path extrusionOk="0" h="367" w="247">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78" name="Google Shape;1478;p46"/>
          <p:cNvGrpSpPr/>
          <p:nvPr/>
        </p:nvGrpSpPr>
        <p:grpSpPr>
          <a:xfrm>
            <a:off x="6524582" y="2257496"/>
            <a:ext cx="443283" cy="445620"/>
            <a:chOff x="6931035" y="3184144"/>
            <a:chExt cx="716128" cy="719903"/>
          </a:xfrm>
        </p:grpSpPr>
        <p:sp>
          <p:nvSpPr>
            <p:cNvPr id="1479" name="Google Shape;1479;p46"/>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0" name="Google Shape;1480;p46"/>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1" name="Google Shape;1481;p46"/>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2" name="Google Shape;1482;p46"/>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83" name="Google Shape;1483;p46"/>
          <p:cNvGrpSpPr/>
          <p:nvPr/>
        </p:nvGrpSpPr>
        <p:grpSpPr>
          <a:xfrm>
            <a:off x="5833276" y="2257448"/>
            <a:ext cx="445727" cy="445714"/>
            <a:chOff x="5846429" y="3184067"/>
            <a:chExt cx="720076" cy="720055"/>
          </a:xfrm>
        </p:grpSpPr>
        <p:sp>
          <p:nvSpPr>
            <p:cNvPr id="1484" name="Google Shape;1484;p46"/>
            <p:cNvSpPr/>
            <p:nvPr/>
          </p:nvSpPr>
          <p:spPr>
            <a:xfrm>
              <a:off x="6207893" y="3184067"/>
              <a:ext cx="355998" cy="422879"/>
            </a:xfrm>
            <a:custGeom>
              <a:rect b="b" l="l" r="r" t="t"/>
              <a:pathLst>
                <a:path extrusionOk="0" h="642" w="54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5" name="Google Shape;1485;p46"/>
            <p:cNvSpPr/>
            <p:nvPr/>
          </p:nvSpPr>
          <p:spPr>
            <a:xfrm>
              <a:off x="5846429" y="3186676"/>
              <a:ext cx="423253" cy="355759"/>
            </a:xfrm>
            <a:custGeom>
              <a:rect b="b" l="l" r="r" t="t"/>
              <a:pathLst>
                <a:path extrusionOk="0" h="540" w="642">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6" name="Google Shape;1486;p46"/>
            <p:cNvSpPr/>
            <p:nvPr/>
          </p:nvSpPr>
          <p:spPr>
            <a:xfrm>
              <a:off x="5849043" y="3481007"/>
              <a:ext cx="355998" cy="423115"/>
            </a:xfrm>
            <a:custGeom>
              <a:rect b="b" l="l" r="r" t="t"/>
              <a:pathLst>
                <a:path extrusionOk="0" h="642" w="54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7" name="Google Shape;1487;p46"/>
            <p:cNvSpPr/>
            <p:nvPr/>
          </p:nvSpPr>
          <p:spPr>
            <a:xfrm>
              <a:off x="6143252" y="3545755"/>
              <a:ext cx="423253" cy="355759"/>
            </a:xfrm>
            <a:custGeom>
              <a:rect b="b" l="l" r="r" t="t"/>
              <a:pathLst>
                <a:path extrusionOk="0" h="540" w="642">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88" name="Google Shape;1488;p46"/>
          <p:cNvGrpSpPr/>
          <p:nvPr/>
        </p:nvGrpSpPr>
        <p:grpSpPr>
          <a:xfrm>
            <a:off x="2520481" y="2257393"/>
            <a:ext cx="303698" cy="445825"/>
            <a:chOff x="655600" y="3183978"/>
            <a:chExt cx="490627" cy="720234"/>
          </a:xfrm>
        </p:grpSpPr>
        <p:sp>
          <p:nvSpPr>
            <p:cNvPr id="1489" name="Google Shape;1489;p46"/>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0" name="Google Shape;1490;p46"/>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1" name="Google Shape;1491;p46"/>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2" name="Google Shape;1492;p46"/>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3" name="Google Shape;1493;p46"/>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94" name="Google Shape;1494;p46"/>
          <p:cNvGrpSpPr/>
          <p:nvPr/>
        </p:nvGrpSpPr>
        <p:grpSpPr>
          <a:xfrm>
            <a:off x="7213443" y="2257509"/>
            <a:ext cx="189785" cy="445591"/>
            <a:chOff x="8011692" y="3184166"/>
            <a:chExt cx="306600" cy="719858"/>
          </a:xfrm>
        </p:grpSpPr>
        <p:sp>
          <p:nvSpPr>
            <p:cNvPr id="1495" name="Google Shape;1495;p46"/>
            <p:cNvSpPr/>
            <p:nvPr/>
          </p:nvSpPr>
          <p:spPr>
            <a:xfrm>
              <a:off x="8011692" y="3885096"/>
              <a:ext cx="306496" cy="18928"/>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6" name="Google Shape;1496;p46"/>
            <p:cNvSpPr/>
            <p:nvPr/>
          </p:nvSpPr>
          <p:spPr>
            <a:xfrm>
              <a:off x="8011692" y="3184166"/>
              <a:ext cx="306496" cy="40025"/>
            </a:xfrm>
            <a:custGeom>
              <a:rect b="b" l="l" r="r" t="t"/>
              <a:pathLst>
                <a:path extrusionOk="0" h="74" w="569">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7" name="Google Shape;1497;p46"/>
            <p:cNvSpPr txBox="1"/>
            <p:nvPr/>
          </p:nvSpPr>
          <p:spPr>
            <a:xfrm>
              <a:off x="8011692" y="3395332"/>
              <a:ext cx="306600" cy="1572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8" name="Google Shape;1498;p46"/>
            <p:cNvSpPr txBox="1"/>
            <p:nvPr/>
          </p:nvSpPr>
          <p:spPr>
            <a:xfrm>
              <a:off x="8011692" y="3231683"/>
              <a:ext cx="306600" cy="159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9" name="Google Shape;1499;p46"/>
            <p:cNvSpPr txBox="1"/>
            <p:nvPr/>
          </p:nvSpPr>
          <p:spPr>
            <a:xfrm>
              <a:off x="8011692" y="3718293"/>
              <a:ext cx="306600" cy="159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0" name="Google Shape;1500;p46"/>
            <p:cNvSpPr txBox="1"/>
            <p:nvPr/>
          </p:nvSpPr>
          <p:spPr>
            <a:xfrm>
              <a:off x="8011692" y="3556812"/>
              <a:ext cx="306600" cy="1572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01" name="Google Shape;1501;p46"/>
          <p:cNvGrpSpPr/>
          <p:nvPr/>
        </p:nvGrpSpPr>
        <p:grpSpPr>
          <a:xfrm>
            <a:off x="7648230" y="2257259"/>
            <a:ext cx="246199" cy="445516"/>
            <a:chOff x="4556125" y="630237"/>
            <a:chExt cx="3081338" cy="5568950"/>
          </a:xfrm>
        </p:grpSpPr>
        <p:sp>
          <p:nvSpPr>
            <p:cNvPr id="1502" name="Google Shape;1502;p46"/>
            <p:cNvSpPr/>
            <p:nvPr/>
          </p:nvSpPr>
          <p:spPr>
            <a:xfrm>
              <a:off x="4756150" y="630237"/>
              <a:ext cx="2397126" cy="1016000"/>
            </a:xfrm>
            <a:custGeom>
              <a:rect b="b" l="l" r="r" t="t"/>
              <a:pathLst>
                <a:path extrusionOk="0" h="233" w="55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3" name="Google Shape;1503;p46"/>
            <p:cNvSpPr/>
            <p:nvPr/>
          </p:nvSpPr>
          <p:spPr>
            <a:xfrm>
              <a:off x="4556125" y="1357312"/>
              <a:ext cx="3081338" cy="1135062"/>
            </a:xfrm>
            <a:custGeom>
              <a:rect b="b" l="l" r="r" t="t"/>
              <a:pathLst>
                <a:path extrusionOk="0" h="260" w="707">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4" name="Google Shape;1504;p46"/>
            <p:cNvSpPr/>
            <p:nvPr/>
          </p:nvSpPr>
          <p:spPr>
            <a:xfrm>
              <a:off x="4556125" y="2168525"/>
              <a:ext cx="3081338" cy="1139825"/>
            </a:xfrm>
            <a:custGeom>
              <a:rect b="b" l="l" r="r" t="t"/>
              <a:pathLst>
                <a:path extrusionOk="0" h="261" w="707">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5" name="Google Shape;1505;p46"/>
            <p:cNvSpPr/>
            <p:nvPr/>
          </p:nvSpPr>
          <p:spPr>
            <a:xfrm>
              <a:off x="4556125" y="2981325"/>
              <a:ext cx="3081338" cy="1138237"/>
            </a:xfrm>
            <a:custGeom>
              <a:rect b="b" l="l" r="r" t="t"/>
              <a:pathLst>
                <a:path extrusionOk="0" h="261" w="707">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6" name="Google Shape;1506;p46"/>
            <p:cNvSpPr/>
            <p:nvPr/>
          </p:nvSpPr>
          <p:spPr>
            <a:xfrm>
              <a:off x="4830762" y="4476750"/>
              <a:ext cx="2535237" cy="1722437"/>
            </a:xfrm>
            <a:custGeom>
              <a:rect b="b" l="l" r="r" t="t"/>
              <a:pathLst>
                <a:path extrusionOk="0" h="395" w="582">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7" name="Google Shape;1507;p46"/>
            <p:cNvSpPr/>
            <p:nvPr/>
          </p:nvSpPr>
          <p:spPr>
            <a:xfrm>
              <a:off x="5078412" y="4067175"/>
              <a:ext cx="714375" cy="322262"/>
            </a:xfrm>
            <a:custGeom>
              <a:rect b="b" l="l" r="r" t="t"/>
              <a:pathLst>
                <a:path extrusionOk="0" h="74" w="164">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8" name="Google Shape;1508;p46"/>
            <p:cNvSpPr/>
            <p:nvPr/>
          </p:nvSpPr>
          <p:spPr>
            <a:xfrm>
              <a:off x="6389687" y="3844925"/>
              <a:ext cx="715962" cy="544512"/>
            </a:xfrm>
            <a:custGeom>
              <a:rect b="b" l="l" r="r" t="t"/>
              <a:pathLst>
                <a:path extrusionOk="0" h="125" w="164">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09" name="Google Shape;1509;p46"/>
          <p:cNvGrpSpPr/>
          <p:nvPr/>
        </p:nvGrpSpPr>
        <p:grpSpPr>
          <a:xfrm>
            <a:off x="1829253" y="2257459"/>
            <a:ext cx="445768" cy="445697"/>
            <a:chOff x="1674084" y="3214987"/>
            <a:chExt cx="720142" cy="720027"/>
          </a:xfrm>
        </p:grpSpPr>
        <p:sp>
          <p:nvSpPr>
            <p:cNvPr id="1510" name="Google Shape;1510;p46"/>
            <p:cNvSpPr/>
            <p:nvPr/>
          </p:nvSpPr>
          <p:spPr>
            <a:xfrm>
              <a:off x="1674084" y="3354958"/>
              <a:ext cx="179880" cy="21321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1" name="Google Shape;1511;p46"/>
            <p:cNvSpPr/>
            <p:nvPr/>
          </p:nvSpPr>
          <p:spPr>
            <a:xfrm>
              <a:off x="1674084" y="3534654"/>
              <a:ext cx="179880" cy="21352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2" name="Google Shape;1512;p46"/>
            <p:cNvSpPr/>
            <p:nvPr/>
          </p:nvSpPr>
          <p:spPr>
            <a:xfrm>
              <a:off x="1861110" y="3214987"/>
              <a:ext cx="212190" cy="179696"/>
            </a:xfrm>
            <a:custGeom>
              <a:rect b="b" l="l" r="r" t="t"/>
              <a:pathLst>
                <a:path extrusionOk="0" h="204" w="241">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3" name="Google Shape;1513;p46"/>
            <p:cNvSpPr/>
            <p:nvPr/>
          </p:nvSpPr>
          <p:spPr>
            <a:xfrm>
              <a:off x="2040679" y="3214987"/>
              <a:ext cx="213433" cy="179696"/>
            </a:xfrm>
            <a:custGeom>
              <a:rect b="b" l="l" r="r" t="t"/>
              <a:pathLst>
                <a:path extrusionOk="0" h="204" w="242">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4" name="Google Shape;1514;p46"/>
            <p:cNvSpPr/>
            <p:nvPr/>
          </p:nvSpPr>
          <p:spPr>
            <a:xfrm>
              <a:off x="1674084" y="3714660"/>
              <a:ext cx="173666" cy="220353"/>
            </a:xfrm>
            <a:custGeom>
              <a:rect b="b" l="l" r="r" t="t"/>
              <a:pathLst>
                <a:path extrusionOk="0" h="250" w="197">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5" name="Google Shape;1515;p46"/>
            <p:cNvSpPr/>
            <p:nvPr/>
          </p:nvSpPr>
          <p:spPr>
            <a:xfrm>
              <a:off x="1674084" y="3214987"/>
              <a:ext cx="219646" cy="173489"/>
            </a:xfrm>
            <a:custGeom>
              <a:rect b="b" l="l" r="r" t="t"/>
              <a:pathLst>
                <a:path extrusionOk="0" h="197" w="249">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6" name="Google Shape;1516;p46"/>
            <p:cNvSpPr/>
            <p:nvPr/>
          </p:nvSpPr>
          <p:spPr>
            <a:xfrm>
              <a:off x="1995010" y="3754076"/>
              <a:ext cx="212501" cy="180938"/>
            </a:xfrm>
            <a:custGeom>
              <a:rect b="b" l="l" r="r" t="t"/>
              <a:pathLst>
                <a:path extrusionOk="0" h="205" w="241">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7" name="Google Shape;1517;p46"/>
            <p:cNvSpPr/>
            <p:nvPr/>
          </p:nvSpPr>
          <p:spPr>
            <a:xfrm>
              <a:off x="2220560" y="3214987"/>
              <a:ext cx="173666" cy="219422"/>
            </a:xfrm>
            <a:custGeom>
              <a:rect b="b" l="l" r="r" t="t"/>
              <a:pathLst>
                <a:path extrusionOk="0" h="249" w="197">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8" name="Google Shape;1518;p46"/>
            <p:cNvSpPr/>
            <p:nvPr/>
          </p:nvSpPr>
          <p:spPr>
            <a:xfrm>
              <a:off x="2214346" y="3400890"/>
              <a:ext cx="179880" cy="213215"/>
            </a:xfrm>
            <a:custGeom>
              <a:rect b="b" l="l" r="r" t="t"/>
              <a:pathLst>
                <a:path extrusionOk="0" h="242" w="204">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9" name="Google Shape;1519;p46"/>
            <p:cNvSpPr/>
            <p:nvPr/>
          </p:nvSpPr>
          <p:spPr>
            <a:xfrm>
              <a:off x="1814198" y="3754076"/>
              <a:ext cx="213433" cy="180938"/>
            </a:xfrm>
            <a:custGeom>
              <a:rect b="b" l="l" r="r" t="t"/>
              <a:pathLst>
                <a:path extrusionOk="0" h="205" w="242">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0" name="Google Shape;1520;p46"/>
            <p:cNvSpPr/>
            <p:nvPr/>
          </p:nvSpPr>
          <p:spPr>
            <a:xfrm>
              <a:off x="2214346" y="3580587"/>
              <a:ext cx="179880" cy="213215"/>
            </a:xfrm>
            <a:custGeom>
              <a:rect b="b" l="l" r="r" t="t"/>
              <a:pathLst>
                <a:path extrusionOk="0" h="242" w="204">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1" name="Google Shape;1521;p46"/>
            <p:cNvSpPr/>
            <p:nvPr/>
          </p:nvSpPr>
          <p:spPr>
            <a:xfrm>
              <a:off x="2174890" y="3760283"/>
              <a:ext cx="219335" cy="174731"/>
            </a:xfrm>
            <a:custGeom>
              <a:rect b="b" l="l" r="r" t="t"/>
              <a:pathLst>
                <a:path extrusionOk="0" h="198" w="249">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22" name="Google Shape;1522;p46"/>
          <p:cNvGrpSpPr/>
          <p:nvPr/>
        </p:nvGrpSpPr>
        <p:grpSpPr>
          <a:xfrm>
            <a:off x="1138094" y="2257421"/>
            <a:ext cx="445578" cy="445773"/>
            <a:chOff x="557511" y="3214925"/>
            <a:chExt cx="719836" cy="720150"/>
          </a:xfrm>
        </p:grpSpPr>
        <p:sp>
          <p:nvSpPr>
            <p:cNvPr id="1523" name="Google Shape;1523;p46"/>
            <p:cNvSpPr/>
            <p:nvPr/>
          </p:nvSpPr>
          <p:spPr>
            <a:xfrm>
              <a:off x="557511" y="3214925"/>
              <a:ext cx="434543" cy="347863"/>
            </a:xfrm>
            <a:custGeom>
              <a:rect b="b" l="l" r="r" t="t"/>
              <a:pathLst>
                <a:path extrusionOk="0" h="412" w="515">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4" name="Google Shape;1524;p46"/>
            <p:cNvSpPr/>
            <p:nvPr/>
          </p:nvSpPr>
          <p:spPr>
            <a:xfrm>
              <a:off x="929646" y="3214925"/>
              <a:ext cx="347700" cy="434664"/>
            </a:xfrm>
            <a:custGeom>
              <a:rect b="b" l="l" r="r" t="t"/>
              <a:pathLst>
                <a:path extrusionOk="0" h="515" w="412">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5" name="Google Shape;1525;p46"/>
            <p:cNvSpPr/>
            <p:nvPr/>
          </p:nvSpPr>
          <p:spPr>
            <a:xfrm>
              <a:off x="557511" y="3500411"/>
              <a:ext cx="347040" cy="434664"/>
            </a:xfrm>
            <a:custGeom>
              <a:rect b="b" l="l" r="r" t="t"/>
              <a:pathLst>
                <a:path extrusionOk="0" h="515" w="411">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6" name="Google Shape;1526;p46"/>
            <p:cNvSpPr/>
            <p:nvPr/>
          </p:nvSpPr>
          <p:spPr>
            <a:xfrm>
              <a:off x="842804" y="3588202"/>
              <a:ext cx="434543" cy="346873"/>
            </a:xfrm>
            <a:custGeom>
              <a:rect b="b" l="l" r="r" t="t"/>
              <a:pathLst>
                <a:path extrusionOk="0" h="411" w="515">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27" name="Google Shape;1527;p46"/>
          <p:cNvGrpSpPr/>
          <p:nvPr/>
        </p:nvGrpSpPr>
        <p:grpSpPr>
          <a:xfrm>
            <a:off x="1081977" y="3693756"/>
            <a:ext cx="445905" cy="400522"/>
            <a:chOff x="1147762" y="1131887"/>
            <a:chExt cx="5137150" cy="4619626"/>
          </a:xfrm>
        </p:grpSpPr>
        <p:sp>
          <p:nvSpPr>
            <p:cNvPr id="1528" name="Google Shape;1528;p46"/>
            <p:cNvSpPr/>
            <p:nvPr/>
          </p:nvSpPr>
          <p:spPr>
            <a:xfrm>
              <a:off x="1147762" y="2425700"/>
              <a:ext cx="2505075" cy="3325813"/>
            </a:xfrm>
            <a:custGeom>
              <a:rect b="b" l="l" r="r" t="t"/>
              <a:pathLst>
                <a:path extrusionOk="0" h="751" w="566">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9" name="Google Shape;1529;p46"/>
            <p:cNvSpPr/>
            <p:nvPr/>
          </p:nvSpPr>
          <p:spPr>
            <a:xfrm>
              <a:off x="2617787" y="3519487"/>
              <a:ext cx="3667125" cy="2232024"/>
            </a:xfrm>
            <a:custGeom>
              <a:rect b="b" l="l" r="r" t="t"/>
              <a:pathLst>
                <a:path extrusionOk="0" h="504" w="829">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0" name="Google Shape;1530;p46"/>
            <p:cNvSpPr/>
            <p:nvPr/>
          </p:nvSpPr>
          <p:spPr>
            <a:xfrm>
              <a:off x="2449512" y="1131887"/>
              <a:ext cx="3167061" cy="3259137"/>
            </a:xfrm>
            <a:custGeom>
              <a:rect b="b" l="l" r="r" t="t"/>
              <a:pathLst>
                <a:path extrusionOk="0" h="736" w="716">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31" name="Google Shape;1531;p46"/>
          <p:cNvGrpSpPr/>
          <p:nvPr/>
        </p:nvGrpSpPr>
        <p:grpSpPr>
          <a:xfrm>
            <a:off x="1879306" y="3687410"/>
            <a:ext cx="445901" cy="413282"/>
            <a:chOff x="1570037" y="1341437"/>
            <a:chExt cx="4943475" cy="4576762"/>
          </a:xfrm>
        </p:grpSpPr>
        <p:sp>
          <p:nvSpPr>
            <p:cNvPr id="1532" name="Google Shape;1532;p46"/>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3" name="Google Shape;1533;p46"/>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4" name="Google Shape;1534;p46"/>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5" name="Google Shape;1535;p46"/>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6" name="Google Shape;1536;p46"/>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7" name="Google Shape;1537;p46"/>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38" name="Google Shape;1538;p46"/>
          <p:cNvGrpSpPr/>
          <p:nvPr/>
        </p:nvGrpSpPr>
        <p:grpSpPr>
          <a:xfrm>
            <a:off x="4364629" y="3671511"/>
            <a:ext cx="441332" cy="445721"/>
            <a:chOff x="5770007" y="5489899"/>
            <a:chExt cx="712976" cy="720067"/>
          </a:xfrm>
        </p:grpSpPr>
        <p:sp>
          <p:nvSpPr>
            <p:cNvPr id="1539" name="Google Shape;1539;p46"/>
            <p:cNvSpPr/>
            <p:nvPr/>
          </p:nvSpPr>
          <p:spPr>
            <a:xfrm>
              <a:off x="6229483" y="5489899"/>
              <a:ext cx="253500" cy="255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0" name="Google Shape;1540;p46"/>
            <p:cNvSpPr/>
            <p:nvPr/>
          </p:nvSpPr>
          <p:spPr>
            <a:xfrm>
              <a:off x="5770007" y="5489899"/>
              <a:ext cx="252900" cy="255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1" name="Google Shape;1541;p46"/>
            <p:cNvSpPr/>
            <p:nvPr/>
          </p:nvSpPr>
          <p:spPr>
            <a:xfrm>
              <a:off x="6229483" y="5954666"/>
              <a:ext cx="253500" cy="255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2" name="Google Shape;1542;p46"/>
            <p:cNvSpPr/>
            <p:nvPr/>
          </p:nvSpPr>
          <p:spPr>
            <a:xfrm>
              <a:off x="5770007" y="5954666"/>
              <a:ext cx="252900" cy="255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3" name="Google Shape;1543;p46"/>
            <p:cNvSpPr/>
            <p:nvPr/>
          </p:nvSpPr>
          <p:spPr>
            <a:xfrm>
              <a:off x="6011100" y="5535496"/>
              <a:ext cx="228017" cy="163872"/>
            </a:xfrm>
            <a:custGeom>
              <a:rect b="b" l="l" r="r" t="t"/>
              <a:pathLst>
                <a:path extrusionOk="0" h="258" w="362">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4" name="Google Shape;1544;p46"/>
            <p:cNvSpPr/>
            <p:nvPr/>
          </p:nvSpPr>
          <p:spPr>
            <a:xfrm>
              <a:off x="6011100" y="6000263"/>
              <a:ext cx="228017" cy="164103"/>
            </a:xfrm>
            <a:custGeom>
              <a:rect b="b" l="l" r="r" t="t"/>
              <a:pathLst>
                <a:path extrusionOk="0" h="258" w="362">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5" name="Google Shape;1545;p46"/>
            <p:cNvSpPr/>
            <p:nvPr/>
          </p:nvSpPr>
          <p:spPr>
            <a:xfrm>
              <a:off x="5814051" y="5734318"/>
              <a:ext cx="162411" cy="230995"/>
            </a:xfrm>
            <a:custGeom>
              <a:rect b="b" l="l" r="r" t="t"/>
              <a:pathLst>
                <a:path extrusionOk="0" h="363" w="258">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6" name="Google Shape;1546;p46"/>
            <p:cNvSpPr/>
            <p:nvPr/>
          </p:nvSpPr>
          <p:spPr>
            <a:xfrm>
              <a:off x="6273756" y="5735013"/>
              <a:ext cx="162411" cy="230300"/>
            </a:xfrm>
            <a:custGeom>
              <a:rect b="b" l="l" r="r" t="t"/>
              <a:pathLst>
                <a:path extrusionOk="0" h="362" w="258">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47" name="Google Shape;1547;p46"/>
          <p:cNvGrpSpPr/>
          <p:nvPr/>
        </p:nvGrpSpPr>
        <p:grpSpPr>
          <a:xfrm>
            <a:off x="5157420" y="3693981"/>
            <a:ext cx="445651" cy="400824"/>
            <a:chOff x="7050768" y="5526199"/>
            <a:chExt cx="719953" cy="647534"/>
          </a:xfrm>
        </p:grpSpPr>
        <p:sp>
          <p:nvSpPr>
            <p:cNvPr id="1548" name="Google Shape;1548;p46"/>
            <p:cNvSpPr/>
            <p:nvPr/>
          </p:nvSpPr>
          <p:spPr>
            <a:xfrm>
              <a:off x="7465241" y="5526199"/>
              <a:ext cx="168000" cy="1689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9" name="Google Shape;1549;p46"/>
            <p:cNvSpPr/>
            <p:nvPr/>
          </p:nvSpPr>
          <p:spPr>
            <a:xfrm>
              <a:off x="7189726" y="5526199"/>
              <a:ext cx="168000" cy="1689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0" name="Google Shape;1550;p46"/>
            <p:cNvSpPr/>
            <p:nvPr/>
          </p:nvSpPr>
          <p:spPr>
            <a:xfrm>
              <a:off x="7465241" y="6004833"/>
              <a:ext cx="168000" cy="1689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1" name="Google Shape;1551;p46"/>
            <p:cNvSpPr/>
            <p:nvPr/>
          </p:nvSpPr>
          <p:spPr>
            <a:xfrm>
              <a:off x="7602721" y="5765701"/>
              <a:ext cx="168000" cy="168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2" name="Google Shape;1552;p46"/>
            <p:cNvSpPr/>
            <p:nvPr/>
          </p:nvSpPr>
          <p:spPr>
            <a:xfrm>
              <a:off x="7050768" y="5765701"/>
              <a:ext cx="168600" cy="1683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3" name="Google Shape;1553;p46"/>
            <p:cNvSpPr/>
            <p:nvPr/>
          </p:nvSpPr>
          <p:spPr>
            <a:xfrm>
              <a:off x="7189726" y="6004833"/>
              <a:ext cx="168000" cy="1689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4" name="Google Shape;1554;p46"/>
            <p:cNvSpPr/>
            <p:nvPr/>
          </p:nvSpPr>
          <p:spPr>
            <a:xfrm>
              <a:off x="7134476" y="5655289"/>
              <a:ext cx="139512" cy="149620"/>
            </a:xfrm>
            <a:custGeom>
              <a:rect b="b" l="l" r="r" t="t"/>
              <a:pathLst>
                <a:path extrusionOk="0" h="328" w="306">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5" name="Google Shape;1555;p46"/>
            <p:cNvSpPr/>
            <p:nvPr/>
          </p:nvSpPr>
          <p:spPr>
            <a:xfrm>
              <a:off x="7351783" y="5564482"/>
              <a:ext cx="119371" cy="92287"/>
            </a:xfrm>
            <a:custGeom>
              <a:rect b="b" l="l" r="r" t="t"/>
              <a:pathLst>
                <a:path extrusionOk="0" h="202" w="262">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6" name="Google Shape;1556;p46"/>
            <p:cNvSpPr/>
            <p:nvPr/>
          </p:nvSpPr>
          <p:spPr>
            <a:xfrm>
              <a:off x="7548579" y="5894792"/>
              <a:ext cx="138958" cy="149249"/>
            </a:xfrm>
            <a:custGeom>
              <a:rect b="b" l="l" r="r" t="t"/>
              <a:pathLst>
                <a:path extrusionOk="0" h="327" w="305">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7" name="Google Shape;1557;p46"/>
            <p:cNvSpPr/>
            <p:nvPr/>
          </p:nvSpPr>
          <p:spPr>
            <a:xfrm>
              <a:off x="7548579" y="5655844"/>
              <a:ext cx="138958" cy="149065"/>
            </a:xfrm>
            <a:custGeom>
              <a:rect b="b" l="l" r="r" t="t"/>
              <a:pathLst>
                <a:path extrusionOk="0" h="327" w="305">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8" name="Google Shape;1558;p46"/>
            <p:cNvSpPr/>
            <p:nvPr/>
          </p:nvSpPr>
          <p:spPr>
            <a:xfrm>
              <a:off x="7134476" y="5894792"/>
              <a:ext cx="139512" cy="149620"/>
            </a:xfrm>
            <a:custGeom>
              <a:rect b="b" l="l" r="r" t="t"/>
              <a:pathLst>
                <a:path extrusionOk="0" h="328" w="306">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9" name="Google Shape;1559;p46"/>
            <p:cNvSpPr/>
            <p:nvPr/>
          </p:nvSpPr>
          <p:spPr>
            <a:xfrm>
              <a:off x="7351783" y="6043117"/>
              <a:ext cx="119371" cy="92102"/>
            </a:xfrm>
            <a:custGeom>
              <a:rect b="b" l="l" r="r" t="t"/>
              <a:pathLst>
                <a:path extrusionOk="0" h="202" w="262">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60" name="Google Shape;1560;p46"/>
          <p:cNvGrpSpPr/>
          <p:nvPr/>
        </p:nvGrpSpPr>
        <p:grpSpPr>
          <a:xfrm>
            <a:off x="6751936" y="3694051"/>
            <a:ext cx="445681" cy="400651"/>
            <a:chOff x="9626723" y="5526313"/>
            <a:chExt cx="720002" cy="647256"/>
          </a:xfrm>
        </p:grpSpPr>
        <p:sp>
          <p:nvSpPr>
            <p:cNvPr id="1561" name="Google Shape;1561;p46"/>
            <p:cNvSpPr/>
            <p:nvPr/>
          </p:nvSpPr>
          <p:spPr>
            <a:xfrm>
              <a:off x="10040990" y="5526313"/>
              <a:ext cx="168000" cy="168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2" name="Google Shape;1562;p46"/>
            <p:cNvSpPr/>
            <p:nvPr/>
          </p:nvSpPr>
          <p:spPr>
            <a:xfrm>
              <a:off x="9765139" y="5526313"/>
              <a:ext cx="168300" cy="168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3" name="Google Shape;1563;p46"/>
            <p:cNvSpPr/>
            <p:nvPr/>
          </p:nvSpPr>
          <p:spPr>
            <a:xfrm>
              <a:off x="10040990" y="6005269"/>
              <a:ext cx="168000" cy="168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4" name="Google Shape;1564;p46"/>
            <p:cNvSpPr/>
            <p:nvPr/>
          </p:nvSpPr>
          <p:spPr>
            <a:xfrm>
              <a:off x="10178425" y="5765496"/>
              <a:ext cx="168300" cy="1689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5" name="Google Shape;1565;p46"/>
            <p:cNvSpPr/>
            <p:nvPr/>
          </p:nvSpPr>
          <p:spPr>
            <a:xfrm>
              <a:off x="9626723" y="5765496"/>
              <a:ext cx="168000" cy="1689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6" name="Google Shape;1566;p46"/>
            <p:cNvSpPr/>
            <p:nvPr/>
          </p:nvSpPr>
          <p:spPr>
            <a:xfrm>
              <a:off x="9765139" y="6005269"/>
              <a:ext cx="168300" cy="1683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7" name="Google Shape;1567;p46"/>
            <p:cNvSpPr/>
            <p:nvPr/>
          </p:nvSpPr>
          <p:spPr>
            <a:xfrm>
              <a:off x="10198227" y="5672808"/>
              <a:ext cx="47838" cy="83066"/>
            </a:xfrm>
            <a:custGeom>
              <a:rect b="b" l="l" r="r" t="t"/>
              <a:pathLst>
                <a:path extrusionOk="0" h="163" w="94">
                  <a:moveTo>
                    <a:pt x="0" y="0"/>
                  </a:moveTo>
                  <a:cubicBezTo>
                    <a:pt x="20" y="23"/>
                    <a:pt x="38" y="49"/>
                    <a:pt x="54" y="77"/>
                  </a:cubicBezTo>
                  <a:cubicBezTo>
                    <a:pt x="70" y="105"/>
                    <a:pt x="83" y="134"/>
                    <a:pt x="94"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8" name="Google Shape;1568;p46"/>
            <p:cNvSpPr/>
            <p:nvPr/>
          </p:nvSpPr>
          <p:spPr>
            <a:xfrm>
              <a:off x="10197835" y="5944589"/>
              <a:ext cx="48230" cy="83066"/>
            </a:xfrm>
            <a:custGeom>
              <a:rect b="b" l="l" r="r" t="t"/>
              <a:pathLst>
                <a:path extrusionOk="0" h="163" w="95">
                  <a:moveTo>
                    <a:pt x="95" y="0"/>
                  </a:moveTo>
                  <a:cubicBezTo>
                    <a:pt x="84" y="29"/>
                    <a:pt x="71" y="58"/>
                    <a:pt x="55" y="85"/>
                  </a:cubicBezTo>
                  <a:cubicBezTo>
                    <a:pt x="39" y="113"/>
                    <a:pt x="20" y="139"/>
                    <a:pt x="0"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9" name="Google Shape;1569;p46"/>
            <p:cNvSpPr/>
            <p:nvPr/>
          </p:nvSpPr>
          <p:spPr>
            <a:xfrm>
              <a:off x="9938649" y="6122111"/>
              <a:ext cx="96263" cy="4124"/>
            </a:xfrm>
            <a:custGeom>
              <a:rect b="b" l="l" r="r" t="t"/>
              <a:pathLst>
                <a:path extrusionOk="0" h="8" w="189">
                  <a:moveTo>
                    <a:pt x="189" y="0"/>
                  </a:moveTo>
                  <a:cubicBezTo>
                    <a:pt x="158" y="5"/>
                    <a:pt x="127" y="8"/>
                    <a:pt x="95" y="8"/>
                  </a:cubicBezTo>
                  <a:cubicBezTo>
                    <a:pt x="63" y="8"/>
                    <a:pt x="31" y="5"/>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0" name="Google Shape;1570;p46"/>
            <p:cNvSpPr/>
            <p:nvPr/>
          </p:nvSpPr>
          <p:spPr>
            <a:xfrm>
              <a:off x="9728084" y="5944196"/>
              <a:ext cx="47838" cy="83066"/>
            </a:xfrm>
            <a:custGeom>
              <a:rect b="b" l="l" r="r" t="t"/>
              <a:pathLst>
                <a:path extrusionOk="0" h="163" w="94">
                  <a:moveTo>
                    <a:pt x="94" y="163"/>
                  </a:moveTo>
                  <a:cubicBezTo>
                    <a:pt x="74" y="140"/>
                    <a:pt x="56" y="114"/>
                    <a:pt x="40" y="86"/>
                  </a:cubicBezTo>
                  <a:cubicBezTo>
                    <a:pt x="24" y="58"/>
                    <a:pt x="11" y="30"/>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1" name="Google Shape;1571;p46"/>
            <p:cNvSpPr/>
            <p:nvPr/>
          </p:nvSpPr>
          <p:spPr>
            <a:xfrm>
              <a:off x="9728084" y="5672219"/>
              <a:ext cx="48230" cy="83066"/>
            </a:xfrm>
            <a:custGeom>
              <a:rect b="b" l="l" r="r" t="t"/>
              <a:pathLst>
                <a:path extrusionOk="0" h="163" w="95">
                  <a:moveTo>
                    <a:pt x="0" y="163"/>
                  </a:moveTo>
                  <a:cubicBezTo>
                    <a:pt x="11" y="134"/>
                    <a:pt x="24" y="106"/>
                    <a:pt x="40" y="78"/>
                  </a:cubicBezTo>
                  <a:cubicBezTo>
                    <a:pt x="56" y="50"/>
                    <a:pt x="75" y="24"/>
                    <a:pt x="95"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2" name="Google Shape;1572;p46"/>
            <p:cNvSpPr/>
            <p:nvPr/>
          </p:nvSpPr>
          <p:spPr>
            <a:xfrm>
              <a:off x="9939237" y="5573835"/>
              <a:ext cx="96263" cy="4124"/>
            </a:xfrm>
            <a:custGeom>
              <a:rect b="b" l="l" r="r" t="t"/>
              <a:pathLst>
                <a:path extrusionOk="0" h="8" w="189">
                  <a:moveTo>
                    <a:pt x="0" y="8"/>
                  </a:moveTo>
                  <a:cubicBezTo>
                    <a:pt x="31" y="3"/>
                    <a:pt x="62" y="0"/>
                    <a:pt x="94" y="0"/>
                  </a:cubicBezTo>
                  <a:cubicBezTo>
                    <a:pt x="126" y="0"/>
                    <a:pt x="158" y="3"/>
                    <a:pt x="189" y="8"/>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73" name="Google Shape;1573;p46"/>
          <p:cNvGrpSpPr/>
          <p:nvPr/>
        </p:nvGrpSpPr>
        <p:grpSpPr>
          <a:xfrm>
            <a:off x="7549176" y="3671488"/>
            <a:ext cx="445582" cy="445743"/>
            <a:chOff x="10914672" y="5489861"/>
            <a:chExt cx="719842" cy="720102"/>
          </a:xfrm>
        </p:grpSpPr>
        <p:sp>
          <p:nvSpPr>
            <p:cNvPr id="1574" name="Google Shape;1574;p46"/>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5" name="Google Shape;1575;p46"/>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6" name="Google Shape;1576;p46"/>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7" name="Google Shape;1577;p46"/>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8" name="Google Shape;1578;p46"/>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9" name="Google Shape;1579;p46"/>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0" name="Google Shape;1580;p46"/>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1" name="Google Shape;1581;p46"/>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2" name="Google Shape;1582;p46"/>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3" name="Google Shape;1583;p46"/>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4" name="Google Shape;1584;p46"/>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5" name="Google Shape;1585;p46"/>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86" name="Google Shape;1586;p46"/>
          <p:cNvGrpSpPr/>
          <p:nvPr/>
        </p:nvGrpSpPr>
        <p:grpSpPr>
          <a:xfrm>
            <a:off x="5954636" y="3681752"/>
            <a:ext cx="445821" cy="425247"/>
            <a:chOff x="8338678" y="5506443"/>
            <a:chExt cx="720227" cy="686989"/>
          </a:xfrm>
        </p:grpSpPr>
        <p:sp>
          <p:nvSpPr>
            <p:cNvPr id="1587" name="Google Shape;1587;p46"/>
            <p:cNvSpPr/>
            <p:nvPr/>
          </p:nvSpPr>
          <p:spPr>
            <a:xfrm>
              <a:off x="8706181" y="5506443"/>
              <a:ext cx="230803" cy="263259"/>
            </a:xfrm>
            <a:custGeom>
              <a:rect b="b" l="l" r="r" t="t"/>
              <a:pathLst>
                <a:path extrusionOk="0" h="432" w="378">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8" name="Google Shape;1588;p46"/>
            <p:cNvSpPr/>
            <p:nvPr/>
          </p:nvSpPr>
          <p:spPr>
            <a:xfrm>
              <a:off x="8460817" y="5506443"/>
              <a:ext cx="230586" cy="263259"/>
            </a:xfrm>
            <a:custGeom>
              <a:rect b="b" l="l" r="r" t="t"/>
              <a:pathLst>
                <a:path extrusionOk="0" h="432" w="378">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9" name="Google Shape;1589;p46"/>
            <p:cNvSpPr/>
            <p:nvPr/>
          </p:nvSpPr>
          <p:spPr>
            <a:xfrm>
              <a:off x="8338678"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0" name="Google Shape;1590;p46"/>
            <p:cNvSpPr/>
            <p:nvPr/>
          </p:nvSpPr>
          <p:spPr>
            <a:xfrm>
              <a:off x="8828754"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1" name="Google Shape;1591;p46"/>
            <p:cNvSpPr/>
            <p:nvPr/>
          </p:nvSpPr>
          <p:spPr>
            <a:xfrm>
              <a:off x="8706181" y="5930607"/>
              <a:ext cx="230803" cy="262825"/>
            </a:xfrm>
            <a:custGeom>
              <a:rect b="b" l="l" r="r" t="t"/>
              <a:pathLst>
                <a:path extrusionOk="0" h="431" w="378">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2" name="Google Shape;1592;p46"/>
            <p:cNvSpPr/>
            <p:nvPr/>
          </p:nvSpPr>
          <p:spPr>
            <a:xfrm>
              <a:off x="8460817" y="5930607"/>
              <a:ext cx="230586" cy="262825"/>
            </a:xfrm>
            <a:custGeom>
              <a:rect b="b" l="l" r="r" t="t"/>
              <a:pathLst>
                <a:path extrusionOk="0" h="431" w="378">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93" name="Google Shape;1593;p46"/>
          <p:cNvGrpSpPr/>
          <p:nvPr/>
        </p:nvGrpSpPr>
        <p:grpSpPr>
          <a:xfrm>
            <a:off x="2676293" y="3736342"/>
            <a:ext cx="1336824" cy="316035"/>
            <a:chOff x="3042485" y="5594633"/>
            <a:chExt cx="2159652" cy="510557"/>
          </a:xfrm>
        </p:grpSpPr>
        <p:sp>
          <p:nvSpPr>
            <p:cNvPr id="1594" name="Google Shape;1594;p46"/>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5" name="Google Shape;1595;p46"/>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6" name="Google Shape;1596;p46"/>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7" name="Google Shape;1597;p46"/>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8" name="Google Shape;1598;p46"/>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9" name="Google Shape;1599;p46"/>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0" name="Google Shape;1600;p46"/>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1" name="Google Shape;1601;p46"/>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2" name="Google Shape;1602;p46"/>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3" name="Google Shape;1603;p46"/>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4" name="Google Shape;1604;p46"/>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5" name="Google Shape;1605;p46"/>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6" name="Google Shape;1606;p46"/>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7" name="Google Shape;1607;p46"/>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8" name="Google Shape;1608;p46"/>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09" name="Google Shape;1609;p46"/>
          <p:cNvGrpSpPr/>
          <p:nvPr/>
        </p:nvGrpSpPr>
        <p:grpSpPr>
          <a:xfrm>
            <a:off x="1879183" y="4379878"/>
            <a:ext cx="445738" cy="442950"/>
            <a:chOff x="1442627" y="5710929"/>
            <a:chExt cx="594318" cy="590600"/>
          </a:xfrm>
        </p:grpSpPr>
        <p:sp>
          <p:nvSpPr>
            <p:cNvPr id="1610" name="Google Shape;1610;p46"/>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1" name="Google Shape;1611;p46"/>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2" name="Google Shape;1612;p46"/>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3" name="Google Shape;1613;p46"/>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4" name="Google Shape;1614;p46"/>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15" name="Google Shape;1615;p46"/>
          <p:cNvGrpSpPr/>
          <p:nvPr/>
        </p:nvGrpSpPr>
        <p:grpSpPr>
          <a:xfrm>
            <a:off x="6788033" y="4378458"/>
            <a:ext cx="373053" cy="445791"/>
            <a:chOff x="8095060" y="5664590"/>
            <a:chExt cx="497404" cy="594388"/>
          </a:xfrm>
        </p:grpSpPr>
        <p:grpSp>
          <p:nvGrpSpPr>
            <p:cNvPr id="1616" name="Google Shape;1616;p46"/>
            <p:cNvGrpSpPr/>
            <p:nvPr/>
          </p:nvGrpSpPr>
          <p:grpSpPr>
            <a:xfrm>
              <a:off x="8095060" y="5969027"/>
              <a:ext cx="497404" cy="289951"/>
              <a:chOff x="8095060" y="5969027"/>
              <a:chExt cx="497404" cy="289951"/>
            </a:xfrm>
          </p:grpSpPr>
          <p:sp>
            <p:nvSpPr>
              <p:cNvPr id="1617" name="Google Shape;1617;p46"/>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8" name="Google Shape;1618;p46"/>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9" name="Google Shape;1619;p46"/>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20" name="Google Shape;1620;p46"/>
            <p:cNvGrpSpPr/>
            <p:nvPr/>
          </p:nvGrpSpPr>
          <p:grpSpPr>
            <a:xfrm>
              <a:off x="8095060" y="5867832"/>
              <a:ext cx="497404" cy="289312"/>
              <a:chOff x="8095060" y="5867832"/>
              <a:chExt cx="497404" cy="289312"/>
            </a:xfrm>
          </p:grpSpPr>
          <p:sp>
            <p:nvSpPr>
              <p:cNvPr id="1621" name="Google Shape;1621;p46"/>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2" name="Google Shape;1622;p46"/>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3" name="Google Shape;1623;p46"/>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24" name="Google Shape;1624;p46"/>
            <p:cNvGrpSpPr/>
            <p:nvPr/>
          </p:nvGrpSpPr>
          <p:grpSpPr>
            <a:xfrm>
              <a:off x="8095060" y="5765998"/>
              <a:ext cx="497404" cy="289312"/>
              <a:chOff x="8095060" y="5765998"/>
              <a:chExt cx="497404" cy="289312"/>
            </a:xfrm>
          </p:grpSpPr>
          <p:sp>
            <p:nvSpPr>
              <p:cNvPr id="1625" name="Google Shape;1625;p46"/>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6" name="Google Shape;1626;p46"/>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7" name="Google Shape;1627;p46"/>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28" name="Google Shape;1628;p46"/>
            <p:cNvGrpSpPr/>
            <p:nvPr/>
          </p:nvGrpSpPr>
          <p:grpSpPr>
            <a:xfrm>
              <a:off x="8095060" y="5664590"/>
              <a:ext cx="497404" cy="290163"/>
              <a:chOff x="8095060" y="5664590"/>
              <a:chExt cx="497404" cy="290163"/>
            </a:xfrm>
          </p:grpSpPr>
          <p:sp>
            <p:nvSpPr>
              <p:cNvPr id="1629" name="Google Shape;1629;p46"/>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0" name="Google Shape;1630;p46"/>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1" name="Google Shape;1631;p46"/>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632" name="Google Shape;1632;p46"/>
          <p:cNvGrpSpPr/>
          <p:nvPr/>
        </p:nvGrpSpPr>
        <p:grpSpPr>
          <a:xfrm>
            <a:off x="2870825" y="4378486"/>
            <a:ext cx="557161" cy="445733"/>
            <a:chOff x="4607809" y="5664627"/>
            <a:chExt cx="742882" cy="594311"/>
          </a:xfrm>
        </p:grpSpPr>
        <p:sp>
          <p:nvSpPr>
            <p:cNvPr id="1633" name="Google Shape;1633;p46"/>
            <p:cNvSpPr/>
            <p:nvPr/>
          </p:nvSpPr>
          <p:spPr>
            <a:xfrm>
              <a:off x="4607809" y="5824234"/>
              <a:ext cx="185166" cy="401151"/>
            </a:xfrm>
            <a:custGeom>
              <a:rect b="b" l="l" r="r" t="t"/>
              <a:pathLst>
                <a:path extrusionOk="0" h="2355" w="1083">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4" name="Google Shape;1634;p46"/>
            <p:cNvSpPr/>
            <p:nvPr/>
          </p:nvSpPr>
          <p:spPr>
            <a:xfrm>
              <a:off x="4792974" y="5771259"/>
              <a:ext cx="185850" cy="454126"/>
            </a:xfrm>
            <a:custGeom>
              <a:rect b="b" l="l" r="r" t="t"/>
              <a:pathLst>
                <a:path extrusionOk="0" h="2666" w="1087">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5" name="Google Shape;1635;p46"/>
            <p:cNvSpPr/>
            <p:nvPr/>
          </p:nvSpPr>
          <p:spPr>
            <a:xfrm>
              <a:off x="4978822" y="5717602"/>
              <a:ext cx="185679" cy="507784"/>
            </a:xfrm>
            <a:custGeom>
              <a:rect b="b" l="l" r="r" t="t"/>
              <a:pathLst>
                <a:path extrusionOk="0" h="2981" w="1086">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6" name="Google Shape;1636;p46"/>
            <p:cNvSpPr/>
            <p:nvPr/>
          </p:nvSpPr>
          <p:spPr>
            <a:xfrm>
              <a:off x="5164499" y="5664627"/>
              <a:ext cx="185166" cy="560759"/>
            </a:xfrm>
            <a:custGeom>
              <a:rect b="b" l="l" r="r" t="t"/>
              <a:pathLst>
                <a:path extrusionOk="0" h="3292" w="1083">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7" name="Google Shape;1637;p46"/>
            <p:cNvSpPr/>
            <p:nvPr/>
          </p:nvSpPr>
          <p:spPr>
            <a:xfrm>
              <a:off x="4607809" y="6225382"/>
              <a:ext cx="237484" cy="33556"/>
            </a:xfrm>
            <a:custGeom>
              <a:rect b="b" l="l" r="r" t="t"/>
              <a:pathLst>
                <a:path extrusionOk="0" h="197" w="1389">
                  <a:moveTo>
                    <a:pt x="0" y="0"/>
                  </a:moveTo>
                  <a:lnTo>
                    <a:pt x="608" y="197"/>
                  </a:lnTo>
                  <a:lnTo>
                    <a:pt x="1389" y="197"/>
                  </a:lnTo>
                  <a:lnTo>
                    <a:pt x="1083" y="0"/>
                  </a:lnTo>
                  <a:lnTo>
                    <a:pt x="0" y="0"/>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8" name="Google Shape;1638;p46"/>
            <p:cNvSpPr/>
            <p:nvPr/>
          </p:nvSpPr>
          <p:spPr>
            <a:xfrm>
              <a:off x="4792974" y="6225382"/>
              <a:ext cx="185850" cy="33556"/>
            </a:xfrm>
            <a:custGeom>
              <a:rect b="b" l="l" r="r" t="t"/>
              <a:pathLst>
                <a:path extrusionOk="0" h="197" w="1087">
                  <a:moveTo>
                    <a:pt x="1087" y="0"/>
                  </a:moveTo>
                  <a:lnTo>
                    <a:pt x="1087" y="197"/>
                  </a:lnTo>
                  <a:lnTo>
                    <a:pt x="306" y="197"/>
                  </a:lnTo>
                  <a:lnTo>
                    <a:pt x="0" y="0"/>
                  </a:lnTo>
                  <a:lnTo>
                    <a:pt x="1087" y="0"/>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9" name="Google Shape;1639;p46"/>
            <p:cNvSpPr/>
            <p:nvPr/>
          </p:nvSpPr>
          <p:spPr>
            <a:xfrm>
              <a:off x="5112694" y="6225382"/>
              <a:ext cx="237997" cy="33556"/>
            </a:xfrm>
            <a:custGeom>
              <a:rect b="b" l="l" r="r" t="t"/>
              <a:pathLst>
                <a:path extrusionOk="0" h="197" w="1392">
                  <a:moveTo>
                    <a:pt x="1392" y="0"/>
                  </a:moveTo>
                  <a:lnTo>
                    <a:pt x="781" y="197"/>
                  </a:lnTo>
                  <a:lnTo>
                    <a:pt x="0" y="197"/>
                  </a:lnTo>
                  <a:lnTo>
                    <a:pt x="306" y="0"/>
                  </a:lnTo>
                  <a:lnTo>
                    <a:pt x="1392" y="0"/>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0" name="Google Shape;1640;p46"/>
            <p:cNvSpPr/>
            <p:nvPr/>
          </p:nvSpPr>
          <p:spPr>
            <a:xfrm>
              <a:off x="4978822" y="6225382"/>
              <a:ext cx="186192" cy="33556"/>
            </a:xfrm>
            <a:custGeom>
              <a:rect b="b" l="l" r="r" t="t"/>
              <a:pathLst>
                <a:path extrusionOk="0" h="197" w="1089">
                  <a:moveTo>
                    <a:pt x="0" y="0"/>
                  </a:moveTo>
                  <a:lnTo>
                    <a:pt x="0" y="197"/>
                  </a:lnTo>
                  <a:lnTo>
                    <a:pt x="783" y="197"/>
                  </a:lnTo>
                  <a:lnTo>
                    <a:pt x="1089" y="0"/>
                  </a:lnTo>
                  <a:lnTo>
                    <a:pt x="0" y="0"/>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41" name="Google Shape;1641;p46"/>
          <p:cNvGrpSpPr/>
          <p:nvPr/>
        </p:nvGrpSpPr>
        <p:grpSpPr>
          <a:xfrm>
            <a:off x="3973890" y="4378543"/>
            <a:ext cx="1079865" cy="445621"/>
            <a:chOff x="2571250" y="5664711"/>
            <a:chExt cx="1439820" cy="594161"/>
          </a:xfrm>
        </p:grpSpPr>
        <p:sp>
          <p:nvSpPr>
            <p:cNvPr id="1642" name="Google Shape;1642;p46"/>
            <p:cNvSpPr/>
            <p:nvPr/>
          </p:nvSpPr>
          <p:spPr>
            <a:xfrm>
              <a:off x="2751485" y="5699308"/>
              <a:ext cx="179409" cy="510050"/>
            </a:xfrm>
            <a:custGeom>
              <a:rect b="b" l="l" r="r" t="t"/>
              <a:pathLst>
                <a:path extrusionOk="0" h="813" w="287">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3" name="Google Shape;1643;p46"/>
            <p:cNvSpPr/>
            <p:nvPr/>
          </p:nvSpPr>
          <p:spPr>
            <a:xfrm>
              <a:off x="2765747" y="5713810"/>
              <a:ext cx="150600" cy="151500"/>
            </a:xfrm>
            <a:prstGeom prst="ellipse">
              <a:avLst/>
            </a:prstGeom>
            <a:solidFill>
              <a:srgbClr val="B45F0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4" name="Google Shape;1644;p46"/>
            <p:cNvSpPr/>
            <p:nvPr/>
          </p:nvSpPr>
          <p:spPr>
            <a:xfrm>
              <a:off x="2930895" y="5732455"/>
              <a:ext cx="180236" cy="476902"/>
            </a:xfrm>
            <a:custGeom>
              <a:rect b="b" l="l" r="r" t="t"/>
              <a:pathLst>
                <a:path extrusionOk="0" h="760" w="288">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5" name="Google Shape;1645;p46"/>
            <p:cNvSpPr/>
            <p:nvPr/>
          </p:nvSpPr>
          <p:spPr>
            <a:xfrm>
              <a:off x="2945363" y="5746957"/>
              <a:ext cx="151200" cy="151800"/>
            </a:xfrm>
            <a:prstGeom prst="ellipse">
              <a:avLst/>
            </a:pr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6" name="Google Shape;1646;p46"/>
            <p:cNvSpPr/>
            <p:nvPr/>
          </p:nvSpPr>
          <p:spPr>
            <a:xfrm>
              <a:off x="3111130" y="5756280"/>
              <a:ext cx="180030" cy="453078"/>
            </a:xfrm>
            <a:custGeom>
              <a:rect b="b" l="l" r="r" t="t"/>
              <a:pathLst>
                <a:path extrusionOk="0" h="722" w="288">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7" name="Google Shape;1647;p46"/>
            <p:cNvSpPr/>
            <p:nvPr/>
          </p:nvSpPr>
          <p:spPr>
            <a:xfrm>
              <a:off x="3125392" y="5770782"/>
              <a:ext cx="151200" cy="151800"/>
            </a:xfrm>
            <a:prstGeom prst="ellipse">
              <a:avLst/>
            </a:pr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8" name="Google Shape;1648;p46"/>
            <p:cNvSpPr/>
            <p:nvPr/>
          </p:nvSpPr>
          <p:spPr>
            <a:xfrm>
              <a:off x="3291159" y="5756280"/>
              <a:ext cx="180030" cy="453078"/>
            </a:xfrm>
            <a:custGeom>
              <a:rect b="b" l="l" r="r" t="t"/>
              <a:pathLst>
                <a:path extrusionOk="0" h="722" w="288">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9" name="Google Shape;1649;p46"/>
            <p:cNvSpPr/>
            <p:nvPr/>
          </p:nvSpPr>
          <p:spPr>
            <a:xfrm>
              <a:off x="3305628" y="5770782"/>
              <a:ext cx="151200" cy="151800"/>
            </a:xfrm>
            <a:prstGeom prst="ellipse">
              <a:avLst/>
            </a:pr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0" name="Google Shape;1650;p46"/>
            <p:cNvSpPr/>
            <p:nvPr/>
          </p:nvSpPr>
          <p:spPr>
            <a:xfrm>
              <a:off x="3471189" y="5732455"/>
              <a:ext cx="180236" cy="476902"/>
            </a:xfrm>
            <a:custGeom>
              <a:rect b="b" l="l" r="r" t="t"/>
              <a:pathLst>
                <a:path extrusionOk="0" h="760" w="288">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1" name="Google Shape;1651;p46"/>
            <p:cNvSpPr/>
            <p:nvPr/>
          </p:nvSpPr>
          <p:spPr>
            <a:xfrm>
              <a:off x="3485657" y="5746957"/>
              <a:ext cx="151200" cy="151800"/>
            </a:xfrm>
            <a:prstGeom prst="ellipse">
              <a:avLst/>
            </a:pr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2" name="Google Shape;1652;p46"/>
            <p:cNvSpPr/>
            <p:nvPr/>
          </p:nvSpPr>
          <p:spPr>
            <a:xfrm>
              <a:off x="3651425" y="5699308"/>
              <a:ext cx="179409" cy="510050"/>
            </a:xfrm>
            <a:custGeom>
              <a:rect b="b" l="l" r="r" t="t"/>
              <a:pathLst>
                <a:path extrusionOk="0" h="813" w="287">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3" name="Google Shape;1653;p46"/>
            <p:cNvSpPr/>
            <p:nvPr/>
          </p:nvSpPr>
          <p:spPr>
            <a:xfrm>
              <a:off x="3665893" y="5713810"/>
              <a:ext cx="150600" cy="151500"/>
            </a:xfrm>
            <a:prstGeom prst="ellipse">
              <a:avLst/>
            </a:pr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4" name="Google Shape;1654;p46"/>
            <p:cNvSpPr/>
            <p:nvPr/>
          </p:nvSpPr>
          <p:spPr>
            <a:xfrm>
              <a:off x="3830834" y="5664711"/>
              <a:ext cx="180236" cy="544646"/>
            </a:xfrm>
            <a:custGeom>
              <a:rect b="b" l="l" r="r" t="t"/>
              <a:pathLst>
                <a:path extrusionOk="0" h="868" w="288">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5" name="Google Shape;1655;p46"/>
            <p:cNvSpPr/>
            <p:nvPr/>
          </p:nvSpPr>
          <p:spPr>
            <a:xfrm>
              <a:off x="3845302" y="5679213"/>
              <a:ext cx="151200" cy="151800"/>
            </a:xfrm>
            <a:prstGeom prst="ellipse">
              <a:avLst/>
            </a:prstGeom>
            <a:solidFill>
              <a:srgbClr val="741B4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6" name="Google Shape;1656;p46"/>
            <p:cNvSpPr/>
            <p:nvPr/>
          </p:nvSpPr>
          <p:spPr>
            <a:xfrm>
              <a:off x="2571250" y="5664711"/>
              <a:ext cx="180236" cy="544646"/>
            </a:xfrm>
            <a:custGeom>
              <a:rect b="b" l="l" r="r" t="t"/>
              <a:pathLst>
                <a:path extrusionOk="0" h="868" w="288">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7" name="Google Shape;1657;p46"/>
            <p:cNvSpPr/>
            <p:nvPr/>
          </p:nvSpPr>
          <p:spPr>
            <a:xfrm>
              <a:off x="2585718" y="5679213"/>
              <a:ext cx="151200" cy="151800"/>
            </a:xfrm>
            <a:prstGeom prst="ellipse">
              <a:avLst/>
            </a:prstGeom>
            <a:solidFill>
              <a:srgbClr val="99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8" name="Google Shape;1658;p46"/>
            <p:cNvSpPr/>
            <p:nvPr/>
          </p:nvSpPr>
          <p:spPr>
            <a:xfrm>
              <a:off x="2571250" y="6209358"/>
              <a:ext cx="365226" cy="49514"/>
            </a:xfrm>
            <a:custGeom>
              <a:rect b="b" l="l" r="r" t="t"/>
              <a:pathLst>
                <a:path extrusionOk="0" h="239" w="1767">
                  <a:moveTo>
                    <a:pt x="1767" y="239"/>
                  </a:moveTo>
                  <a:lnTo>
                    <a:pt x="1198" y="239"/>
                  </a:lnTo>
                  <a:lnTo>
                    <a:pt x="0" y="0"/>
                  </a:lnTo>
                  <a:lnTo>
                    <a:pt x="872" y="0"/>
                  </a:lnTo>
                  <a:lnTo>
                    <a:pt x="1767" y="239"/>
                  </a:lnTo>
                  <a:close/>
                </a:path>
              </a:pathLst>
            </a:custGeom>
            <a:solidFill>
              <a:srgbClr val="99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9" name="Google Shape;1659;p46"/>
            <p:cNvSpPr/>
            <p:nvPr/>
          </p:nvSpPr>
          <p:spPr>
            <a:xfrm>
              <a:off x="2751485" y="6209358"/>
              <a:ext cx="303218" cy="49514"/>
            </a:xfrm>
            <a:custGeom>
              <a:rect b="b" l="l" r="r" t="t"/>
              <a:pathLst>
                <a:path extrusionOk="0" h="239" w="1467">
                  <a:moveTo>
                    <a:pt x="1467" y="239"/>
                  </a:moveTo>
                  <a:lnTo>
                    <a:pt x="895" y="239"/>
                  </a:lnTo>
                  <a:lnTo>
                    <a:pt x="0" y="0"/>
                  </a:lnTo>
                  <a:lnTo>
                    <a:pt x="868" y="0"/>
                  </a:lnTo>
                  <a:lnTo>
                    <a:pt x="1467" y="239"/>
                  </a:lnTo>
                  <a:close/>
                </a:path>
              </a:pathLst>
            </a:custGeom>
            <a:solidFill>
              <a:srgbClr val="B45F0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0" name="Google Shape;1660;p46"/>
            <p:cNvSpPr/>
            <p:nvPr/>
          </p:nvSpPr>
          <p:spPr>
            <a:xfrm>
              <a:off x="2930895" y="6209358"/>
              <a:ext cx="242037" cy="49514"/>
            </a:xfrm>
            <a:custGeom>
              <a:rect b="b" l="l" r="r" t="t"/>
              <a:pathLst>
                <a:path extrusionOk="0" h="239" w="1171">
                  <a:moveTo>
                    <a:pt x="1171" y="239"/>
                  </a:moveTo>
                  <a:lnTo>
                    <a:pt x="599" y="239"/>
                  </a:lnTo>
                  <a:lnTo>
                    <a:pt x="0" y="0"/>
                  </a:lnTo>
                  <a:lnTo>
                    <a:pt x="872" y="0"/>
                  </a:lnTo>
                  <a:lnTo>
                    <a:pt x="1171" y="239"/>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1" name="Google Shape;1661;p46"/>
            <p:cNvSpPr/>
            <p:nvPr/>
          </p:nvSpPr>
          <p:spPr>
            <a:xfrm>
              <a:off x="3111130" y="6209358"/>
              <a:ext cx="180029" cy="49514"/>
            </a:xfrm>
            <a:custGeom>
              <a:rect b="b" l="l" r="r" t="t"/>
              <a:pathLst>
                <a:path extrusionOk="0" h="239" w="871">
                  <a:moveTo>
                    <a:pt x="871" y="239"/>
                  </a:moveTo>
                  <a:lnTo>
                    <a:pt x="299" y="239"/>
                  </a:lnTo>
                  <a:lnTo>
                    <a:pt x="0" y="0"/>
                  </a:lnTo>
                  <a:lnTo>
                    <a:pt x="871" y="0"/>
                  </a:lnTo>
                  <a:lnTo>
                    <a:pt x="871" y="239"/>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2" name="Google Shape;1662;p46"/>
            <p:cNvSpPr/>
            <p:nvPr/>
          </p:nvSpPr>
          <p:spPr>
            <a:xfrm>
              <a:off x="3291159" y="6209358"/>
              <a:ext cx="180029" cy="49514"/>
            </a:xfrm>
            <a:custGeom>
              <a:rect b="b" l="l" r="r" t="t"/>
              <a:pathLst>
                <a:path extrusionOk="0" h="239" w="871">
                  <a:moveTo>
                    <a:pt x="572" y="239"/>
                  </a:moveTo>
                  <a:lnTo>
                    <a:pt x="0" y="239"/>
                  </a:lnTo>
                  <a:lnTo>
                    <a:pt x="0" y="0"/>
                  </a:lnTo>
                  <a:lnTo>
                    <a:pt x="871" y="0"/>
                  </a:lnTo>
                  <a:lnTo>
                    <a:pt x="572" y="239"/>
                  </a:ln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3" name="Google Shape;1663;p46"/>
            <p:cNvSpPr/>
            <p:nvPr/>
          </p:nvSpPr>
          <p:spPr>
            <a:xfrm>
              <a:off x="3409388" y="6209358"/>
              <a:ext cx="242037" cy="49514"/>
            </a:xfrm>
            <a:custGeom>
              <a:rect b="b" l="l" r="r" t="t"/>
              <a:pathLst>
                <a:path extrusionOk="0" h="239" w="1171">
                  <a:moveTo>
                    <a:pt x="572" y="239"/>
                  </a:moveTo>
                  <a:lnTo>
                    <a:pt x="0" y="239"/>
                  </a:lnTo>
                  <a:lnTo>
                    <a:pt x="299" y="0"/>
                  </a:lnTo>
                  <a:lnTo>
                    <a:pt x="1171" y="0"/>
                  </a:lnTo>
                  <a:lnTo>
                    <a:pt x="572" y="239"/>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4" name="Google Shape;1664;p46"/>
            <p:cNvSpPr/>
            <p:nvPr/>
          </p:nvSpPr>
          <p:spPr>
            <a:xfrm>
              <a:off x="3527616" y="6209358"/>
              <a:ext cx="303218" cy="49514"/>
            </a:xfrm>
            <a:custGeom>
              <a:rect b="b" l="l" r="r" t="t"/>
              <a:pathLst>
                <a:path extrusionOk="0" h="239" w="1467">
                  <a:moveTo>
                    <a:pt x="572" y="239"/>
                  </a:moveTo>
                  <a:lnTo>
                    <a:pt x="0" y="239"/>
                  </a:lnTo>
                  <a:lnTo>
                    <a:pt x="599" y="0"/>
                  </a:lnTo>
                  <a:lnTo>
                    <a:pt x="1467" y="0"/>
                  </a:lnTo>
                  <a:lnTo>
                    <a:pt x="572" y="239"/>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5" name="Google Shape;1665;p46"/>
            <p:cNvSpPr/>
            <p:nvPr/>
          </p:nvSpPr>
          <p:spPr>
            <a:xfrm>
              <a:off x="3645844" y="6209358"/>
              <a:ext cx="365226" cy="49514"/>
            </a:xfrm>
            <a:custGeom>
              <a:rect b="b" l="l" r="r" t="t"/>
              <a:pathLst>
                <a:path extrusionOk="0" h="239" w="1767">
                  <a:moveTo>
                    <a:pt x="572" y="239"/>
                  </a:moveTo>
                  <a:lnTo>
                    <a:pt x="0" y="239"/>
                  </a:lnTo>
                  <a:lnTo>
                    <a:pt x="895" y="0"/>
                  </a:lnTo>
                  <a:lnTo>
                    <a:pt x="1767" y="0"/>
                  </a:lnTo>
                  <a:lnTo>
                    <a:pt x="572" y="239"/>
                  </a:lnTo>
                  <a:close/>
                </a:path>
              </a:pathLst>
            </a:custGeom>
            <a:solidFill>
              <a:srgbClr val="741B4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666" name="Google Shape;1666;p46"/>
          <p:cNvGrpSpPr/>
          <p:nvPr/>
        </p:nvGrpSpPr>
        <p:grpSpPr>
          <a:xfrm>
            <a:off x="5599659" y="4378335"/>
            <a:ext cx="642470" cy="446036"/>
            <a:chOff x="6332670" y="5663946"/>
            <a:chExt cx="856627" cy="594715"/>
          </a:xfrm>
        </p:grpSpPr>
        <p:grpSp>
          <p:nvGrpSpPr>
            <p:cNvPr id="1667" name="Google Shape;1667;p46"/>
            <p:cNvGrpSpPr/>
            <p:nvPr/>
          </p:nvGrpSpPr>
          <p:grpSpPr>
            <a:xfrm>
              <a:off x="6392364" y="5663946"/>
              <a:ext cx="796933" cy="185801"/>
              <a:chOff x="3321050" y="1066800"/>
              <a:chExt cx="6505573" cy="1508125"/>
            </a:xfrm>
          </p:grpSpPr>
          <p:sp>
            <p:nvSpPr>
              <p:cNvPr id="1668" name="Google Shape;1668;p46"/>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9" name="Google Shape;1669;p46"/>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70" name="Google Shape;1670;p46"/>
            <p:cNvGrpSpPr/>
            <p:nvPr/>
          </p:nvGrpSpPr>
          <p:grpSpPr>
            <a:xfrm flipH="1">
              <a:off x="6332670" y="5868403"/>
              <a:ext cx="796933" cy="185801"/>
              <a:chOff x="3321050" y="1066800"/>
              <a:chExt cx="6505573" cy="1508125"/>
            </a:xfrm>
          </p:grpSpPr>
          <p:sp>
            <p:nvSpPr>
              <p:cNvPr id="1671" name="Google Shape;1671;p46"/>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2" name="Google Shape;1672;p46"/>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73" name="Google Shape;1673;p46"/>
            <p:cNvGrpSpPr/>
            <p:nvPr/>
          </p:nvGrpSpPr>
          <p:grpSpPr>
            <a:xfrm>
              <a:off x="6392364" y="6072860"/>
              <a:ext cx="796933" cy="185801"/>
              <a:chOff x="3321050" y="1066800"/>
              <a:chExt cx="6505573" cy="1508125"/>
            </a:xfrm>
          </p:grpSpPr>
          <p:sp>
            <p:nvSpPr>
              <p:cNvPr id="1674" name="Google Shape;1674;p46"/>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5" name="Google Shape;1675;p46"/>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1676" name="Google Shape;1676;p46"/>
          <p:cNvSpPr txBox="1"/>
          <p:nvPr>
            <p:ph idx="4294967295" type="title"/>
          </p:nvPr>
        </p:nvSpPr>
        <p:spPr>
          <a:xfrm>
            <a:off x="855300" y="249075"/>
            <a:ext cx="7433400" cy="39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sz="2000"/>
              <a:t>Diagrams and infographics</a:t>
            </a:r>
            <a:endParaRPr sz="2000"/>
          </a:p>
        </p:txBody>
      </p:sp>
      <p:sp>
        <p:nvSpPr>
          <p:cNvPr id="1677" name="Google Shape;1677;p4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81" name="Shape 1681"/>
        <p:cNvGrpSpPr/>
        <p:nvPr/>
      </p:nvGrpSpPr>
      <p:grpSpPr>
        <a:xfrm>
          <a:off x="0" y="0"/>
          <a:ext cx="0" cy="0"/>
          <a:chOff x="0" y="0"/>
          <a:chExt cx="0" cy="0"/>
        </a:xfrm>
      </p:grpSpPr>
      <p:sp>
        <p:nvSpPr>
          <p:cNvPr id="1682" name="Google Shape;1682;p47"/>
          <p:cNvSpPr txBox="1"/>
          <p:nvPr/>
        </p:nvSpPr>
        <p:spPr>
          <a:xfrm>
            <a:off x="2468650" y="914275"/>
            <a:ext cx="6676800" cy="13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400" u="none" cap="none" strike="noStrike">
                <a:solidFill>
                  <a:srgbClr val="28324A"/>
                </a:solidFill>
                <a:latin typeface="Source Sans Pro"/>
                <a:ea typeface="Source Sans Pro"/>
                <a:cs typeface="Source Sans Pro"/>
                <a:sym typeface="Source Sans Pro"/>
              </a:rPr>
              <a:t>Now you can use any emoji as an icon!</a:t>
            </a:r>
            <a:endParaRPr b="0" i="0" sz="14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28324A"/>
                </a:solidFill>
                <a:latin typeface="Source Sans Pro"/>
                <a:ea typeface="Source Sans Pro"/>
                <a:cs typeface="Source Sans Pro"/>
                <a:sym typeface="Source Sans Pro"/>
              </a:rPr>
              <a:t>And of course it resizes without losing quality and you can change the color.</a:t>
            </a:r>
            <a:endParaRPr b="0" i="0" sz="14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8324A"/>
                </a:solidFill>
                <a:latin typeface="Source Sans Pro"/>
                <a:ea typeface="Source Sans Pro"/>
                <a:cs typeface="Source Sans Pro"/>
                <a:sym typeface="Source Sans Pro"/>
              </a:rPr>
              <a:t>How? Follow Google instructions </a:t>
            </a:r>
            <a:r>
              <a:rPr b="0" i="0" lang="en" sz="1400" u="sng" cap="none" strike="noStrike">
                <a:solidFill>
                  <a:srgbClr val="28324A"/>
                </a:solidFill>
                <a:latin typeface="Source Sans Pro"/>
                <a:ea typeface="Source Sans Pro"/>
                <a:cs typeface="Source Sans Pro"/>
                <a:sym typeface="Source Sans Pro"/>
                <a:hlinkClick r:id="rId3"/>
              </a:rPr>
              <a:t>https://twitter.com/googledocs/status/730087240156643328</a:t>
            </a:r>
            <a:endParaRPr b="0" i="0" sz="14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24A"/>
              </a:solidFill>
              <a:latin typeface="Source Sans Pro"/>
              <a:ea typeface="Source Sans Pro"/>
              <a:cs typeface="Source Sans Pro"/>
              <a:sym typeface="Source Sans Pro"/>
            </a:endParaRPr>
          </a:p>
        </p:txBody>
      </p:sp>
      <p:sp>
        <p:nvSpPr>
          <p:cNvPr id="1683" name="Google Shape;1683;p47"/>
          <p:cNvSpPr txBox="1"/>
          <p:nvPr/>
        </p:nvSpPr>
        <p:spPr>
          <a:xfrm>
            <a:off x="1112900" y="2374250"/>
            <a:ext cx="7327500" cy="25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0" i="0" lang="en" sz="3600" u="none" cap="none" strike="noStrike">
                <a:solidFill>
                  <a:srgbClr val="28324A"/>
                </a:solidFill>
                <a:latin typeface="Source Sans Pro"/>
                <a:ea typeface="Source Sans Pro"/>
                <a:cs typeface="Source Sans Pro"/>
                <a:sym typeface="Source Sans Pro"/>
              </a:rPr>
              <a:t>✋👆👉👍👤👦👧👨👩👪💃🏃💑❤😂😉😋😒😭👶😸🐟🍒🍔💣📌📖🔨🎃🎈🎨🏈🏰🌏🔌🔑</a:t>
            </a:r>
            <a:r>
              <a:rPr b="0" i="0" lang="en" sz="2400" u="none" cap="none" strike="noStrike">
                <a:solidFill>
                  <a:srgbClr val="FFFFFF"/>
                </a:solidFill>
                <a:highlight>
                  <a:srgbClr val="8EC400"/>
                </a:highlight>
                <a:latin typeface="Source Sans Pro"/>
                <a:ea typeface="Source Sans Pro"/>
                <a:cs typeface="Source Sans Pro"/>
                <a:sym typeface="Source Sans Pro"/>
              </a:rPr>
              <a:t> and many more...</a:t>
            </a:r>
            <a:endParaRPr b="0" i="0" sz="2400" u="none" cap="none" strike="noStrike">
              <a:solidFill>
                <a:srgbClr val="FFFFFF"/>
              </a:solidFill>
              <a:highlight>
                <a:srgbClr val="8EC400"/>
              </a:highlight>
              <a:latin typeface="Source Sans Pro"/>
              <a:ea typeface="Source Sans Pro"/>
              <a:cs typeface="Source Sans Pro"/>
              <a:sym typeface="Source Sans Pro"/>
            </a:endParaRPr>
          </a:p>
        </p:txBody>
      </p:sp>
      <p:sp>
        <p:nvSpPr>
          <p:cNvPr id="1684" name="Google Shape;1684;p47"/>
          <p:cNvSpPr txBox="1"/>
          <p:nvPr/>
        </p:nvSpPr>
        <p:spPr>
          <a:xfrm>
            <a:off x="725175" y="856414"/>
            <a:ext cx="1440600" cy="12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9600" u="none" cap="none" strike="noStrike">
                <a:solidFill>
                  <a:srgbClr val="00A7C8"/>
                </a:solidFill>
                <a:latin typeface="Arial"/>
                <a:ea typeface="Arial"/>
                <a:cs typeface="Arial"/>
                <a:sym typeface="Arial"/>
              </a:rPr>
              <a:t>😉</a:t>
            </a:r>
            <a:endParaRPr b="0" i="0" sz="9600" u="none" cap="none" strike="noStrike">
              <a:solidFill>
                <a:srgbClr val="00A7C8"/>
              </a:solidFill>
              <a:latin typeface="Arial"/>
              <a:ea typeface="Arial"/>
              <a:cs typeface="Arial"/>
              <a:sym typeface="Arial"/>
            </a:endParaRPr>
          </a:p>
        </p:txBody>
      </p:sp>
      <p:sp>
        <p:nvSpPr>
          <p:cNvPr id="1685" name="Google Shape;1685;p4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rgbClr val="00CEF6"/>
                </a:solidFill>
              </a:rPr>
              <a:t>‹#›</a:t>
            </a:fld>
            <a:endParaRPr>
              <a:solidFill>
                <a:srgbClr val="00CEF6"/>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D966"/>
            </a:gs>
            <a:gs pos="100000">
              <a:srgbClr val="FF9900"/>
            </a:gs>
          </a:gsLst>
          <a:path path="circle">
            <a:fillToRect b="50%" l="50%" r="50%" t="50%"/>
          </a:path>
          <a:tileRect/>
        </a:gradFill>
      </p:bgPr>
    </p:bg>
    <p:spTree>
      <p:nvGrpSpPr>
        <p:cNvPr id="1689" name="Shape 1689"/>
        <p:cNvGrpSpPr/>
        <p:nvPr/>
      </p:nvGrpSpPr>
      <p:grpSpPr>
        <a:xfrm>
          <a:off x="0" y="0"/>
          <a:ext cx="0" cy="0"/>
          <a:chOff x="0" y="0"/>
          <a:chExt cx="0" cy="0"/>
        </a:xfrm>
      </p:grpSpPr>
      <p:pic>
        <p:nvPicPr>
          <p:cNvPr id="1690" name="Google Shape;1690;p48">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1691" name="Google Shape;1691;p48"/>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434343"/>
                </a:solidFill>
                <a:latin typeface="Montserrat"/>
                <a:ea typeface="Montserrat"/>
                <a:cs typeface="Montserrat"/>
                <a:sym typeface="Montserrat"/>
              </a:rPr>
              <a:t>Free templates for all your presentation needs</a:t>
            </a:r>
            <a:endParaRPr b="1" i="0" sz="1800" u="none" cap="none" strike="noStrike">
              <a:solidFill>
                <a:srgbClr val="434343"/>
              </a:solidFill>
              <a:latin typeface="Montserrat"/>
              <a:ea typeface="Montserrat"/>
              <a:cs typeface="Montserrat"/>
              <a:sym typeface="Montserrat"/>
            </a:endParaRPr>
          </a:p>
        </p:txBody>
      </p:sp>
      <p:grpSp>
        <p:nvGrpSpPr>
          <p:cNvPr id="1692" name="Google Shape;1692;p48"/>
          <p:cNvGrpSpPr/>
          <p:nvPr/>
        </p:nvGrpSpPr>
        <p:grpSpPr>
          <a:xfrm>
            <a:off x="690575" y="3290132"/>
            <a:ext cx="7762851" cy="892418"/>
            <a:chOff x="801125" y="3213932"/>
            <a:chExt cx="7762851" cy="892418"/>
          </a:xfrm>
        </p:grpSpPr>
        <p:grpSp>
          <p:nvGrpSpPr>
            <p:cNvPr id="1693" name="Google Shape;1693;p48"/>
            <p:cNvGrpSpPr/>
            <p:nvPr/>
          </p:nvGrpSpPr>
          <p:grpSpPr>
            <a:xfrm>
              <a:off x="4845759" y="3213932"/>
              <a:ext cx="1695900" cy="892418"/>
              <a:chOff x="4845759" y="3213932"/>
              <a:chExt cx="1695900" cy="892418"/>
            </a:xfrm>
          </p:grpSpPr>
          <p:sp>
            <p:nvSpPr>
              <p:cNvPr id="1694" name="Google Shape;1694;p48"/>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Montserrat"/>
                    <a:ea typeface="Montserrat"/>
                    <a:cs typeface="Montserrat"/>
                    <a:sym typeface="Montserrat"/>
                  </a:rPr>
                  <a:t>Ready to use, professional and customizable</a:t>
                </a:r>
                <a:endParaRPr b="0" i="0" sz="1200" u="none" cap="none" strike="noStrike">
                  <a:solidFill>
                    <a:srgbClr val="434343"/>
                  </a:solidFill>
                  <a:latin typeface="Montserrat"/>
                  <a:ea typeface="Montserrat"/>
                  <a:cs typeface="Montserrat"/>
                  <a:sym typeface="Montserrat"/>
                </a:endParaRPr>
              </a:p>
            </p:txBody>
          </p:sp>
          <p:sp>
            <p:nvSpPr>
              <p:cNvPr id="1695" name="Google Shape;1695;p48"/>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grpSp>
        <p:grpSp>
          <p:nvGrpSpPr>
            <p:cNvPr id="1696" name="Google Shape;1696;p48"/>
            <p:cNvGrpSpPr/>
            <p:nvPr/>
          </p:nvGrpSpPr>
          <p:grpSpPr>
            <a:xfrm>
              <a:off x="2823442" y="3214222"/>
              <a:ext cx="1695900" cy="892128"/>
              <a:chOff x="2823442" y="3214222"/>
              <a:chExt cx="1695900" cy="892128"/>
            </a:xfrm>
          </p:grpSpPr>
          <p:sp>
            <p:nvSpPr>
              <p:cNvPr id="1697" name="Google Shape;1697;p48"/>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Montserrat"/>
                    <a:ea typeface="Montserrat"/>
                    <a:cs typeface="Montserrat"/>
                    <a:sym typeface="Montserrat"/>
                  </a:rPr>
                  <a:t>100% free for personal or commercial use</a:t>
                </a:r>
                <a:endParaRPr b="0" i="0" sz="1200" u="none" cap="none" strike="noStrike">
                  <a:solidFill>
                    <a:srgbClr val="434343"/>
                  </a:solidFill>
                  <a:latin typeface="Montserrat"/>
                  <a:ea typeface="Montserrat"/>
                  <a:cs typeface="Montserrat"/>
                  <a:sym typeface="Montserrat"/>
                </a:endParaRPr>
              </a:p>
            </p:txBody>
          </p:sp>
          <p:sp>
            <p:nvSpPr>
              <p:cNvPr id="1698" name="Google Shape;1698;p48"/>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grpSp>
        <p:grpSp>
          <p:nvGrpSpPr>
            <p:cNvPr id="1699" name="Google Shape;1699;p48"/>
            <p:cNvGrpSpPr/>
            <p:nvPr/>
          </p:nvGrpSpPr>
          <p:grpSpPr>
            <a:xfrm>
              <a:off x="6868076" y="3213932"/>
              <a:ext cx="1695900" cy="892418"/>
              <a:chOff x="6868076" y="3213932"/>
              <a:chExt cx="1695900" cy="892418"/>
            </a:xfrm>
          </p:grpSpPr>
          <p:sp>
            <p:nvSpPr>
              <p:cNvPr id="1700" name="Google Shape;1700;p48"/>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Montserrat"/>
                    <a:ea typeface="Montserrat"/>
                    <a:cs typeface="Montserrat"/>
                    <a:sym typeface="Montserrat"/>
                  </a:rPr>
                  <a:t>Blow your audience away with attractive visuals</a:t>
                </a:r>
                <a:endParaRPr b="0" i="0" sz="1200" u="none" cap="none" strike="noStrike">
                  <a:solidFill>
                    <a:srgbClr val="434343"/>
                  </a:solidFill>
                  <a:latin typeface="Montserrat"/>
                  <a:ea typeface="Montserrat"/>
                  <a:cs typeface="Montserrat"/>
                  <a:sym typeface="Montserrat"/>
                </a:endParaRPr>
              </a:p>
            </p:txBody>
          </p:sp>
          <p:sp>
            <p:nvSpPr>
              <p:cNvPr id="1701" name="Google Shape;1701;p48"/>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grpSp>
        <p:grpSp>
          <p:nvGrpSpPr>
            <p:cNvPr id="1702" name="Google Shape;1702;p48"/>
            <p:cNvGrpSpPr/>
            <p:nvPr/>
          </p:nvGrpSpPr>
          <p:grpSpPr>
            <a:xfrm>
              <a:off x="801125" y="3214206"/>
              <a:ext cx="1695900" cy="892144"/>
              <a:chOff x="801125" y="3214206"/>
              <a:chExt cx="1695900" cy="892144"/>
            </a:xfrm>
          </p:grpSpPr>
          <p:sp>
            <p:nvSpPr>
              <p:cNvPr id="1703" name="Google Shape;1703;p48"/>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Montserrat"/>
                    <a:ea typeface="Montserrat"/>
                    <a:cs typeface="Montserrat"/>
                    <a:sym typeface="Montserrat"/>
                  </a:rPr>
                  <a:t>For PowerPoint and Google Slides</a:t>
                </a:r>
                <a:endParaRPr b="0" i="0" sz="1200" u="none" cap="none" strike="noStrike">
                  <a:solidFill>
                    <a:srgbClr val="434343"/>
                  </a:solidFill>
                  <a:latin typeface="Montserrat"/>
                  <a:ea typeface="Montserrat"/>
                  <a:cs typeface="Montserrat"/>
                  <a:sym typeface="Montserrat"/>
                </a:endParaRPr>
              </a:p>
            </p:txBody>
          </p:sp>
          <p:sp>
            <p:nvSpPr>
              <p:cNvPr id="1704" name="Google Shape;1704;p48"/>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grpSp>
      </p:grpSp>
      <p:sp>
        <p:nvSpPr>
          <p:cNvPr id="1705" name="Google Shape;1705;p4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5"/>
          <p:cNvSpPr txBox="1"/>
          <p:nvPr>
            <p:ph type="title"/>
          </p:nvPr>
        </p:nvSpPr>
        <p:spPr>
          <a:xfrm>
            <a:off x="975410" y="1174937"/>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Species of Culex mosquitoes</a:t>
            </a:r>
            <a:endParaRPr>
              <a:solidFill>
                <a:srgbClr val="3C78D8"/>
              </a:solidFill>
            </a:endParaRPr>
          </a:p>
        </p:txBody>
      </p:sp>
      <p:sp>
        <p:nvSpPr>
          <p:cNvPr id="499" name="Google Shape;499;p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500" name="Google Shape;500;p5"/>
          <p:cNvGrpSpPr/>
          <p:nvPr/>
        </p:nvGrpSpPr>
        <p:grpSpPr>
          <a:xfrm>
            <a:off x="437821" y="2200618"/>
            <a:ext cx="8071753" cy="1280389"/>
            <a:chOff x="381000" y="1508440"/>
            <a:chExt cx="8071753" cy="1280389"/>
          </a:xfrm>
        </p:grpSpPr>
        <p:sp>
          <p:nvSpPr>
            <p:cNvPr id="501" name="Google Shape;501;p5"/>
            <p:cNvSpPr/>
            <p:nvPr/>
          </p:nvSpPr>
          <p:spPr>
            <a:xfrm>
              <a:off x="381000" y="2467898"/>
              <a:ext cx="112082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Culex Pipiens</a:t>
              </a:r>
              <a:endParaRPr b="0" i="0" sz="1200" u="none" cap="none" strike="noStrike">
                <a:solidFill>
                  <a:srgbClr val="000000"/>
                </a:solidFill>
                <a:latin typeface="Arial"/>
                <a:ea typeface="Arial"/>
                <a:cs typeface="Arial"/>
                <a:sym typeface="Arial"/>
              </a:endParaRPr>
            </a:p>
          </p:txBody>
        </p:sp>
        <p:grpSp>
          <p:nvGrpSpPr>
            <p:cNvPr id="502" name="Google Shape;502;p5"/>
            <p:cNvGrpSpPr/>
            <p:nvPr/>
          </p:nvGrpSpPr>
          <p:grpSpPr>
            <a:xfrm>
              <a:off x="542738" y="1508440"/>
              <a:ext cx="7910015" cy="1280389"/>
              <a:chOff x="542738" y="1508440"/>
              <a:chExt cx="7910015" cy="1280389"/>
            </a:xfrm>
          </p:grpSpPr>
          <p:sp>
            <p:nvSpPr>
              <p:cNvPr id="503" name="Google Shape;503;p5"/>
              <p:cNvSpPr/>
              <p:nvPr/>
            </p:nvSpPr>
            <p:spPr>
              <a:xfrm>
                <a:off x="1781512" y="2488240"/>
                <a:ext cx="12666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Culex Restuans</a:t>
                </a:r>
                <a:endParaRPr b="0" i="0" sz="1200" u="none" cap="none" strike="noStrike">
                  <a:solidFill>
                    <a:srgbClr val="000000"/>
                  </a:solidFill>
                  <a:latin typeface="Arial"/>
                  <a:ea typeface="Arial"/>
                  <a:cs typeface="Arial"/>
                  <a:sym typeface="Arial"/>
                </a:endParaRPr>
              </a:p>
            </p:txBody>
          </p:sp>
          <p:sp>
            <p:nvSpPr>
              <p:cNvPr id="504" name="Google Shape;504;p5"/>
              <p:cNvSpPr/>
              <p:nvPr/>
            </p:nvSpPr>
            <p:spPr>
              <a:xfrm>
                <a:off x="3175000" y="2488964"/>
                <a:ext cx="122501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Culex Territans</a:t>
                </a:r>
                <a:endParaRPr b="0" i="0" sz="1200" u="none" cap="none" strike="noStrike">
                  <a:solidFill>
                    <a:srgbClr val="000000"/>
                  </a:solidFill>
                  <a:latin typeface="Arial"/>
                  <a:ea typeface="Arial"/>
                  <a:cs typeface="Arial"/>
                  <a:sym typeface="Arial"/>
                </a:endParaRPr>
              </a:p>
            </p:txBody>
          </p:sp>
          <p:sp>
            <p:nvSpPr>
              <p:cNvPr id="505" name="Google Shape;505;p5"/>
              <p:cNvSpPr/>
              <p:nvPr/>
            </p:nvSpPr>
            <p:spPr>
              <a:xfrm>
                <a:off x="4716540" y="1534596"/>
                <a:ext cx="896112" cy="870477"/>
              </a:xfrm>
              <a:prstGeom prst="ellipse">
                <a:avLst/>
              </a:prstGeom>
              <a:blipFill rotWithShape="1">
                <a:blip r:embed="rId3">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6" name="Google Shape;506;p5"/>
              <p:cNvSpPr/>
              <p:nvPr/>
            </p:nvSpPr>
            <p:spPr>
              <a:xfrm>
                <a:off x="3307214" y="1529327"/>
                <a:ext cx="896112" cy="870477"/>
              </a:xfrm>
              <a:prstGeom prst="ellipse">
                <a:avLst/>
              </a:prstGeom>
              <a:blipFill rotWithShape="1">
                <a:blip r:embed="rId4">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7" name="Google Shape;507;p5"/>
              <p:cNvSpPr/>
              <p:nvPr/>
            </p:nvSpPr>
            <p:spPr>
              <a:xfrm>
                <a:off x="1940210" y="1534596"/>
                <a:ext cx="896112" cy="870477"/>
              </a:xfrm>
              <a:prstGeom prst="ellipse">
                <a:avLst/>
              </a:prstGeom>
              <a:blipFill rotWithShape="1">
                <a:blip r:embed="rId5">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8" name="Google Shape;508;p5"/>
              <p:cNvSpPr/>
              <p:nvPr/>
            </p:nvSpPr>
            <p:spPr>
              <a:xfrm>
                <a:off x="542738" y="1534597"/>
                <a:ext cx="896112" cy="870477"/>
              </a:xfrm>
              <a:prstGeom prst="ellipse">
                <a:avLst/>
              </a:prstGeom>
              <a:blipFill rotWithShape="1">
                <a:blip r:embed="rId6">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9" name="Google Shape;509;p5"/>
              <p:cNvSpPr/>
              <p:nvPr/>
            </p:nvSpPr>
            <p:spPr>
              <a:xfrm>
                <a:off x="4575512" y="2488964"/>
                <a:ext cx="115608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Culex Tarsalis</a:t>
                </a:r>
                <a:endParaRPr b="0" i="0" sz="1200" u="none" cap="none" strike="noStrike">
                  <a:solidFill>
                    <a:srgbClr val="000000"/>
                  </a:solidFill>
                  <a:latin typeface="Arial"/>
                  <a:ea typeface="Arial"/>
                  <a:cs typeface="Arial"/>
                  <a:sym typeface="Arial"/>
                </a:endParaRPr>
              </a:p>
            </p:txBody>
          </p:sp>
          <p:sp>
            <p:nvSpPr>
              <p:cNvPr id="510" name="Google Shape;510;p5"/>
              <p:cNvSpPr/>
              <p:nvPr/>
            </p:nvSpPr>
            <p:spPr>
              <a:xfrm>
                <a:off x="6049397" y="1540241"/>
                <a:ext cx="896112" cy="870477"/>
              </a:xfrm>
              <a:prstGeom prst="ellipse">
                <a:avLst/>
              </a:prstGeom>
              <a:blipFill rotWithShape="1">
                <a:blip r:embed="rId7">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1" name="Google Shape;511;p5"/>
              <p:cNvSpPr/>
              <p:nvPr/>
            </p:nvSpPr>
            <p:spPr>
              <a:xfrm>
                <a:off x="7382254" y="1508440"/>
                <a:ext cx="896112" cy="870477"/>
              </a:xfrm>
              <a:prstGeom prst="ellipse">
                <a:avLst/>
              </a:prstGeom>
              <a:blipFill rotWithShape="1">
                <a:blip r:embed="rId8">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2" name="Google Shape;512;p5"/>
              <p:cNvSpPr/>
              <p:nvPr/>
            </p:nvSpPr>
            <p:spPr>
              <a:xfrm>
                <a:off x="5852084" y="2505765"/>
                <a:ext cx="129073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Culex Salinarius</a:t>
                </a:r>
                <a:endParaRPr b="0" i="0" sz="1200" u="none" cap="none" strike="noStrike">
                  <a:solidFill>
                    <a:srgbClr val="000000"/>
                  </a:solidFill>
                  <a:latin typeface="Arial"/>
                  <a:ea typeface="Arial"/>
                  <a:cs typeface="Arial"/>
                  <a:sym typeface="Arial"/>
                </a:endParaRPr>
              </a:p>
            </p:txBody>
          </p:sp>
          <p:sp>
            <p:nvSpPr>
              <p:cNvPr id="513" name="Google Shape;513;p5"/>
              <p:cNvSpPr/>
              <p:nvPr/>
            </p:nvSpPr>
            <p:spPr>
              <a:xfrm>
                <a:off x="7227738" y="2511830"/>
                <a:ext cx="122501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Culex Erraticus</a:t>
                </a:r>
                <a:endParaRPr b="0" i="0" sz="1200" u="none" cap="none" strike="noStrike">
                  <a:solidFill>
                    <a:srgbClr val="000000"/>
                  </a:solidFill>
                  <a:latin typeface="Arial"/>
                  <a:ea typeface="Arial"/>
                  <a:cs typeface="Arial"/>
                  <a:sym typeface="Arial"/>
                </a:endParaRPr>
              </a:p>
            </p:txBody>
          </p:sp>
        </p:grpSp>
      </p:grpSp>
      <p:sp>
        <p:nvSpPr>
          <p:cNvPr id="514" name="Google Shape;514;p5"/>
          <p:cNvSpPr/>
          <p:nvPr/>
        </p:nvSpPr>
        <p:spPr>
          <a:xfrm>
            <a:off x="975410" y="787323"/>
            <a:ext cx="702692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202122"/>
                </a:solidFill>
                <a:latin typeface="Arial"/>
                <a:ea typeface="Arial"/>
                <a:cs typeface="Arial"/>
                <a:sym typeface="Arial"/>
              </a:rPr>
              <a:t>West Nile virus is primarily transmitted by mosquitoes, mostly species of Culex.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6"/>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b="0" lang="en"/>
              <a:t>Data Set</a:t>
            </a:r>
            <a:br>
              <a:rPr b="0" lang="en"/>
            </a:br>
            <a:endParaRPr/>
          </a:p>
        </p:txBody>
      </p:sp>
      <p:sp>
        <p:nvSpPr>
          <p:cNvPr id="520" name="Google Shape;520;p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521" name="Google Shape;521;p6"/>
          <p:cNvGraphicFramePr/>
          <p:nvPr/>
        </p:nvGraphicFramePr>
        <p:xfrm>
          <a:off x="693332" y="1191721"/>
          <a:ext cx="3000000" cy="3000000"/>
        </p:xfrm>
        <a:graphic>
          <a:graphicData uri="http://schemas.openxmlformats.org/drawingml/2006/table">
            <a:tbl>
              <a:tblPr bandRow="1" firstRow="1">
                <a:noFill/>
                <a:tableStyleId>{B76FD3F6-2B2E-4B87-A6E3-063911D9184D}</a:tableStyleId>
              </a:tblPr>
              <a:tblGrid>
                <a:gridCol w="1939650"/>
                <a:gridCol w="5765800"/>
              </a:tblGrid>
              <a:tr h="370850">
                <a:tc>
                  <a:txBody>
                    <a:bodyPr/>
                    <a:lstStyle/>
                    <a:p>
                      <a:pPr indent="0" lvl="0" marL="0" marR="0" rtl="0" algn="l">
                        <a:lnSpc>
                          <a:spcPct val="100000"/>
                        </a:lnSpc>
                        <a:spcBef>
                          <a:spcPts val="0"/>
                        </a:spcBef>
                        <a:spcAft>
                          <a:spcPts val="0"/>
                        </a:spcAft>
                        <a:buNone/>
                      </a:pPr>
                      <a:r>
                        <a:rPr b="1" lang="en" sz="1000" u="none" cap="none" strike="noStrike">
                          <a:solidFill>
                            <a:srgbClr val="212121"/>
                          </a:solidFill>
                          <a:latin typeface="Arial"/>
                          <a:ea typeface="Arial"/>
                          <a:cs typeface="Arial"/>
                          <a:sym typeface="Arial"/>
                        </a:rPr>
                        <a:t>Map Data</a:t>
                      </a:r>
                      <a:endParaRPr sz="10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212121"/>
                          </a:solidFill>
                          <a:latin typeface="Arial"/>
                          <a:ea typeface="Arial"/>
                          <a:cs typeface="Arial"/>
                          <a:sym typeface="Arial"/>
                        </a:rPr>
                        <a:t>The map files mapdata_copyright_openstreetmap_contributors.rds and mapdata_copyright_openstreetmap_contributors.txt are from Open Streetmap and are primarily provided for use in visualizations.</a:t>
                      </a:r>
                      <a:endParaRPr/>
                    </a:p>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 sz="1000" u="none" cap="none" strike="noStrike">
                          <a:solidFill>
                            <a:srgbClr val="212121"/>
                          </a:solidFill>
                          <a:latin typeface="Arial"/>
                          <a:ea typeface="Arial"/>
                          <a:cs typeface="Arial"/>
                          <a:sym typeface="Arial"/>
                        </a:rPr>
                        <a:t>Weather Data</a:t>
                      </a:r>
                      <a:endParaRPr sz="10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212121"/>
                          </a:solidFill>
                          <a:latin typeface="Arial"/>
                          <a:ea typeface="Arial"/>
                          <a:cs typeface="Arial"/>
                          <a:sym typeface="Arial"/>
                        </a:rPr>
                        <a:t>From NOAA of the weather conditions of 2007 to 2014, during the months of the tests.</a:t>
                      </a:r>
                      <a:br>
                        <a:rPr lang="en" sz="1000" u="none" cap="none" strike="noStrike">
                          <a:solidFill>
                            <a:srgbClr val="212121"/>
                          </a:solidFill>
                          <a:latin typeface="Arial"/>
                          <a:ea typeface="Arial"/>
                          <a:cs typeface="Arial"/>
                          <a:sym typeface="Arial"/>
                        </a:rPr>
                      </a:br>
                      <a:r>
                        <a:rPr lang="en" sz="1000" u="none" cap="none" strike="noStrike">
                          <a:solidFill>
                            <a:srgbClr val="212121"/>
                          </a:solidFill>
                          <a:latin typeface="Arial"/>
                          <a:ea typeface="Arial"/>
                          <a:cs typeface="Arial"/>
                          <a:sym typeface="Arial"/>
                        </a:rPr>
                        <a:t>Station 1: CHICAGO O'HARE INTERNATIONAL AIRPORT Lat: 41.995 Lon: -87.933 Elev: 662 ft. above sea level</a:t>
                      </a:r>
                      <a:br>
                        <a:rPr lang="en" sz="1000" u="none" cap="none" strike="noStrike">
                          <a:solidFill>
                            <a:srgbClr val="212121"/>
                          </a:solidFill>
                          <a:latin typeface="Arial"/>
                          <a:ea typeface="Arial"/>
                          <a:cs typeface="Arial"/>
                          <a:sym typeface="Arial"/>
                        </a:rPr>
                      </a:br>
                      <a:r>
                        <a:rPr lang="en" sz="1000" u="none" cap="none" strike="noStrike">
                          <a:solidFill>
                            <a:srgbClr val="212121"/>
                          </a:solidFill>
                          <a:latin typeface="Arial"/>
                          <a:ea typeface="Arial"/>
                          <a:cs typeface="Arial"/>
                          <a:sym typeface="Arial"/>
                        </a:rPr>
                        <a:t>Station 2: CHICAGO MIDWAY INTL ARPT Lat: 41.786 Lon: -87.752 Elev: 612 ft. above sea level.</a:t>
                      </a:r>
                      <a:br>
                        <a:rPr lang="en" sz="1000" u="none" cap="none" strike="noStrike">
                          <a:solidFill>
                            <a:srgbClr val="212121"/>
                          </a:solidFill>
                          <a:latin typeface="Arial"/>
                          <a:ea typeface="Arial"/>
                          <a:cs typeface="Arial"/>
                          <a:sym typeface="Arial"/>
                        </a:rPr>
                      </a:br>
                      <a:r>
                        <a:rPr lang="en" sz="1000" u="none" cap="none" strike="noStrike">
                          <a:solidFill>
                            <a:srgbClr val="212121"/>
                          </a:solidFill>
                          <a:latin typeface="Arial"/>
                          <a:ea typeface="Arial"/>
                          <a:cs typeface="Arial"/>
                          <a:sym typeface="Arial"/>
                        </a:rPr>
                        <a:t>Column descriptions in noaa_weather_qclcd_documentation.pdf.</a:t>
                      </a:r>
                      <a:endParaRPr/>
                    </a:p>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 sz="1000" u="none" cap="none" strike="noStrike">
                          <a:solidFill>
                            <a:srgbClr val="212121"/>
                          </a:solidFill>
                          <a:latin typeface="Arial"/>
                          <a:ea typeface="Arial"/>
                          <a:cs typeface="Arial"/>
                          <a:sym typeface="Arial"/>
                        </a:rPr>
                        <a:t>Spray Data</a:t>
                      </a:r>
                      <a:endParaRPr sz="10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212121"/>
                          </a:solidFill>
                          <a:latin typeface="Arial"/>
                          <a:ea typeface="Arial"/>
                          <a:cs typeface="Arial"/>
                          <a:sym typeface="Arial"/>
                        </a:rPr>
                        <a:t>GIS data of spraying efforts in 2011 and 2013 to reduce the number of mosquitos in the area, and therefore might eliminate the appearance of West Nile virus.</a:t>
                      </a:r>
                      <a:endParaRPr/>
                    </a:p>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 sz="1000" u="none" cap="none" strike="noStrike">
                          <a:solidFill>
                            <a:srgbClr val="212121"/>
                          </a:solidFill>
                          <a:latin typeface="Arial"/>
                          <a:ea typeface="Arial"/>
                          <a:cs typeface="Arial"/>
                          <a:sym typeface="Arial"/>
                        </a:rPr>
                        <a:t>Train and Test data</a:t>
                      </a:r>
                      <a:endParaRPr sz="10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 sz="1000" u="none" cap="none" strike="noStrike">
                          <a:solidFill>
                            <a:srgbClr val="212121"/>
                          </a:solidFill>
                          <a:latin typeface="Arial"/>
                          <a:ea typeface="Arial"/>
                          <a:cs typeface="Arial"/>
                          <a:sym typeface="Arial"/>
                        </a:rPr>
                        <a:t>The training set consists of data from 2007, 2009, 2011, and 2013, while in the test set you are requested to predict the test results for 2008, 2010, 2012, and 2014.</a:t>
                      </a:r>
                      <a:endParaRPr sz="10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b="0" lang="en"/>
              <a:t>Train Data Set</a:t>
            </a:r>
            <a:br>
              <a:rPr b="0" lang="en"/>
            </a:br>
            <a:endParaRPr/>
          </a:p>
        </p:txBody>
      </p:sp>
      <p:sp>
        <p:nvSpPr>
          <p:cNvPr id="527" name="Google Shape;527;p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28" name="Google Shape;528;p7"/>
          <p:cNvPicPr preferRelativeResize="0"/>
          <p:nvPr/>
        </p:nvPicPr>
        <p:blipFill rotWithShape="1">
          <a:blip r:embed="rId3">
            <a:alphaModFix/>
          </a:blip>
          <a:srcRect b="0" l="0" r="0" t="0"/>
          <a:stretch/>
        </p:blipFill>
        <p:spPr>
          <a:xfrm>
            <a:off x="1016935" y="1108187"/>
            <a:ext cx="7539840" cy="31040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
          <p:cNvSpPr txBox="1"/>
          <p:nvPr>
            <p:ph type="ctrTitle"/>
          </p:nvPr>
        </p:nvSpPr>
        <p:spPr>
          <a:xfrm>
            <a:off x="2309350" y="3265463"/>
            <a:ext cx="52146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Data Preparation</a:t>
            </a:r>
            <a:endParaRPr/>
          </a:p>
        </p:txBody>
      </p:sp>
      <p:sp>
        <p:nvSpPr>
          <p:cNvPr id="534" name="Google Shape;534;p8"/>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 sz="12000" u="none" cap="none" strike="noStrike">
                <a:solidFill>
                  <a:srgbClr val="3C78D8"/>
                </a:solidFill>
                <a:latin typeface="Oswald"/>
                <a:ea typeface="Oswald"/>
                <a:cs typeface="Oswald"/>
                <a:sym typeface="Oswald"/>
              </a:rPr>
              <a:t>1</a:t>
            </a:r>
            <a:endParaRPr b="0" i="0" sz="12000" u="none" cap="none" strike="noStrike">
              <a:solidFill>
                <a:srgbClr val="3C78D8"/>
              </a:solidFill>
              <a:latin typeface="Arial"/>
              <a:ea typeface="Arial"/>
              <a:cs typeface="Arial"/>
              <a:sym typeface="Arial"/>
            </a:endParaRPr>
          </a:p>
        </p:txBody>
      </p:sp>
      <p:sp>
        <p:nvSpPr>
          <p:cNvPr id="535" name="Google Shape;535;p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36" name="Google Shape;536;p8"/>
          <p:cNvSpPr/>
          <p:nvPr/>
        </p:nvSpPr>
        <p:spPr>
          <a:xfrm>
            <a:off x="262758" y="1185125"/>
            <a:ext cx="2386800" cy="2385849"/>
          </a:xfrm>
          <a:prstGeom prst="ellipse">
            <a:avLst/>
          </a:prstGeom>
          <a:blipFill rotWithShape="1">
            <a:blip r:embed="rId3">
              <a:alphaModFix/>
            </a:blip>
            <a:stretch>
              <a:fillRect b="0" l="0" r="0" t="0"/>
            </a:stretch>
          </a:blip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42" name="Google Shape;542;p9"/>
          <p:cNvSpPr/>
          <p:nvPr/>
        </p:nvSpPr>
        <p:spPr>
          <a:xfrm>
            <a:off x="0" y="0"/>
            <a:ext cx="9144000" cy="5143600"/>
          </a:xfrm>
          <a:prstGeom prst="rect">
            <a:avLst/>
          </a:prstGeom>
          <a:solidFill>
            <a:schemeClr val="lt1"/>
          </a:solidFill>
          <a:ln cap="flat" cmpd="sng" w="25400">
            <a:solidFill>
              <a:srgbClr val="0096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 name="Google Shape;543;p9"/>
          <p:cNvSpPr txBox="1"/>
          <p:nvPr>
            <p:ph type="title"/>
          </p:nvPr>
        </p:nvSpPr>
        <p:spPr>
          <a:xfrm>
            <a:off x="1073700" y="155154"/>
            <a:ext cx="6996600" cy="44356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EDA – Data Sets </a:t>
            </a:r>
            <a:endParaRPr/>
          </a:p>
        </p:txBody>
      </p:sp>
      <p:pic>
        <p:nvPicPr>
          <p:cNvPr id="544" name="Google Shape;544;p9"/>
          <p:cNvPicPr preferRelativeResize="0"/>
          <p:nvPr/>
        </p:nvPicPr>
        <p:blipFill rotWithShape="1">
          <a:blip r:embed="rId3">
            <a:alphaModFix/>
          </a:blip>
          <a:srcRect b="0" l="0" r="0" t="0"/>
          <a:stretch/>
        </p:blipFill>
        <p:spPr>
          <a:xfrm>
            <a:off x="253958" y="753868"/>
            <a:ext cx="5820272" cy="3889680"/>
          </a:xfrm>
          <a:prstGeom prst="rect">
            <a:avLst/>
          </a:prstGeom>
          <a:noFill/>
          <a:ln>
            <a:noFill/>
          </a:ln>
        </p:spPr>
      </p:pic>
      <p:sp>
        <p:nvSpPr>
          <p:cNvPr id="545" name="Google Shape;545;p9"/>
          <p:cNvSpPr/>
          <p:nvPr/>
        </p:nvSpPr>
        <p:spPr>
          <a:xfrm>
            <a:off x="6125074" y="928993"/>
            <a:ext cx="2699657"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212121"/>
                </a:solidFill>
                <a:latin typeface="Arial"/>
                <a:ea typeface="Arial"/>
                <a:cs typeface="Arial"/>
                <a:sym typeface="Arial"/>
              </a:rPr>
              <a:t>Spray data is rather limited, with only 10 days of spraying in 2011 and 2013. </a:t>
            </a:r>
            <a:endParaRPr/>
          </a:p>
          <a:p>
            <a:pPr indent="0" lvl="0" marL="0" marR="0" rtl="0" algn="l">
              <a:lnSpc>
                <a:spcPct val="100000"/>
              </a:lnSpc>
              <a:spcBef>
                <a:spcPts val="0"/>
              </a:spcBef>
              <a:spcAft>
                <a:spcPts val="0"/>
              </a:spcAft>
              <a:buNone/>
            </a:pPr>
            <a:r>
              <a:t/>
            </a:r>
            <a:endParaRPr b="0" i="0" sz="1200" u="none" cap="none" strike="noStrike">
              <a:solidFill>
                <a:srgbClr val="212121"/>
              </a:solidFill>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212121"/>
                </a:solidFill>
                <a:latin typeface="Arial"/>
                <a:ea typeface="Arial"/>
                <a:cs typeface="Arial"/>
                <a:sym typeface="Arial"/>
              </a:rPr>
              <a:t>Weather data is provided for the weather conditions of 2007-2014, during the months of the train and test data sets. </a:t>
            </a:r>
            <a:endParaRPr/>
          </a:p>
          <a:p>
            <a:pPr indent="0" lvl="0" marL="0" marR="0" rtl="0" algn="l">
              <a:lnSpc>
                <a:spcPct val="100000"/>
              </a:lnSpc>
              <a:spcBef>
                <a:spcPts val="0"/>
              </a:spcBef>
              <a:spcAft>
                <a:spcPts val="0"/>
              </a:spcAft>
              <a:buNone/>
            </a:pPr>
            <a:r>
              <a:t/>
            </a:r>
            <a:endParaRPr b="0" i="0" sz="1200" u="none" cap="none" strike="noStrike">
              <a:solidFill>
                <a:srgbClr val="212121"/>
              </a:solidFill>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212121"/>
                </a:solidFill>
                <a:latin typeface="Arial"/>
                <a:ea typeface="Arial"/>
                <a:cs typeface="Arial"/>
                <a:sym typeface="Arial"/>
              </a:rPr>
              <a:t>Training data set contains the odd-numbered years, 2007, 2009, 2011 and 2013. On the other hand, the test set for prediciton consists of the even-numbered years, 2008, 2010, 2012 and 2014. </a:t>
            </a:r>
            <a:endParaRPr/>
          </a:p>
          <a:p>
            <a:pPr indent="0" lvl="0" marL="0" marR="0" rtl="0" algn="l">
              <a:lnSpc>
                <a:spcPct val="100000"/>
              </a:lnSpc>
              <a:spcBef>
                <a:spcPts val="0"/>
              </a:spcBef>
              <a:spcAft>
                <a:spcPts val="0"/>
              </a:spcAft>
              <a:buNone/>
            </a:pPr>
            <a:r>
              <a:t/>
            </a:r>
            <a:endParaRPr b="0" i="0" sz="1200" u="none" cap="none" strike="noStrike">
              <a:solidFill>
                <a:srgbClr val="212121"/>
              </a:solidFill>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212121"/>
                </a:solidFill>
                <a:latin typeface="Arial"/>
                <a:ea typeface="Arial"/>
                <a:cs typeface="Arial"/>
                <a:sym typeface="Arial"/>
              </a:rPr>
              <a:t>There is no indication that this is the complete spray data for each year.</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Quince template">
  <a:themeElements>
    <a:clrScheme name="Custom 347">
      <a:dk1>
        <a:srgbClr val="28324A"/>
      </a:dk1>
      <a:lt1>
        <a:srgbClr val="FFFFFF"/>
      </a:lt1>
      <a:dk2>
        <a:srgbClr val="707685"/>
      </a:dk2>
      <a:lt2>
        <a:srgbClr val="E5E5E5"/>
      </a:lt2>
      <a:accent1>
        <a:srgbClr val="00CEF6"/>
      </a:accent1>
      <a:accent2>
        <a:srgbClr val="3468BC"/>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